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857" r:id="rId2"/>
  </p:sldMasterIdLst>
  <p:notesMasterIdLst>
    <p:notesMasterId r:id="rId40"/>
  </p:notesMasterIdLst>
  <p:handoutMasterIdLst>
    <p:handoutMasterId r:id="rId41"/>
  </p:handoutMasterIdLst>
  <p:sldIdLst>
    <p:sldId id="308" r:id="rId3"/>
    <p:sldId id="387" r:id="rId4"/>
    <p:sldId id="388" r:id="rId5"/>
    <p:sldId id="389" r:id="rId6"/>
    <p:sldId id="324" r:id="rId7"/>
    <p:sldId id="390" r:id="rId8"/>
    <p:sldId id="383" r:id="rId9"/>
    <p:sldId id="414" r:id="rId10"/>
    <p:sldId id="406" r:id="rId11"/>
    <p:sldId id="407" r:id="rId12"/>
    <p:sldId id="408" r:id="rId13"/>
    <p:sldId id="409" r:id="rId14"/>
    <p:sldId id="410" r:id="rId15"/>
    <p:sldId id="411" r:id="rId16"/>
    <p:sldId id="412" r:id="rId17"/>
    <p:sldId id="413" r:id="rId18"/>
    <p:sldId id="398" r:id="rId19"/>
    <p:sldId id="391" r:id="rId20"/>
    <p:sldId id="396" r:id="rId21"/>
    <p:sldId id="399" r:id="rId22"/>
    <p:sldId id="400" r:id="rId23"/>
    <p:sldId id="392" r:id="rId24"/>
    <p:sldId id="402" r:id="rId25"/>
    <p:sldId id="404" r:id="rId26"/>
    <p:sldId id="405" r:id="rId27"/>
    <p:sldId id="415" r:id="rId28"/>
    <p:sldId id="416" r:id="rId29"/>
    <p:sldId id="417" r:id="rId30"/>
    <p:sldId id="393" r:id="rId31"/>
    <p:sldId id="420" r:id="rId32"/>
    <p:sldId id="423" r:id="rId33"/>
    <p:sldId id="394" r:id="rId34"/>
    <p:sldId id="419" r:id="rId35"/>
    <p:sldId id="421" r:id="rId36"/>
    <p:sldId id="395" r:id="rId37"/>
    <p:sldId id="418" r:id="rId38"/>
    <p:sldId id="401"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4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by, Robyn" initials="CR"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000"/>
    <a:srgbClr val="57C8E6"/>
    <a:srgbClr val="3FB0D2"/>
    <a:srgbClr val="9AD9E8"/>
    <a:srgbClr val="4C9AF8"/>
    <a:srgbClr val="3D7AC3"/>
    <a:srgbClr val="83D0CA"/>
    <a:srgbClr val="42C9A8"/>
    <a:srgbClr val="FABFA4"/>
    <a:srgbClr val="3A8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8" autoAdjust="0"/>
    <p:restoredTop sz="84615" autoAdjust="0"/>
  </p:normalViewPr>
  <p:slideViewPr>
    <p:cSldViewPr snapToGrid="0">
      <p:cViewPr varScale="1">
        <p:scale>
          <a:sx n="106" d="100"/>
          <a:sy n="106" d="100"/>
        </p:scale>
        <p:origin x="752" y="19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920EA-8CA6-C845-A96E-D6EF6DDB2C6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0C8E786-E76F-2A41-9173-1676F2AF2FB0}">
      <dgm:prSet phldrT="[Text]"/>
      <dgm:spPr/>
      <dgm:t>
        <a:bodyPr/>
        <a:lstStyle/>
        <a:p>
          <a:r>
            <a:rPr lang="en-US" dirty="0"/>
            <a:t>High-level programming language</a:t>
          </a:r>
        </a:p>
      </dgm:t>
    </dgm:pt>
    <dgm:pt modelId="{49A6C3A5-2330-BF40-BBDC-3B2FF0FF7E55}" type="parTrans" cxnId="{C5F3CEB2-40A9-5E4F-92C8-A7CDEA99E23F}">
      <dgm:prSet/>
      <dgm:spPr/>
      <dgm:t>
        <a:bodyPr/>
        <a:lstStyle/>
        <a:p>
          <a:endParaRPr lang="en-US"/>
        </a:p>
      </dgm:t>
    </dgm:pt>
    <dgm:pt modelId="{ECD65DB3-9589-E742-8821-A4D0AEE3C79C}" type="sibTrans" cxnId="{C5F3CEB2-40A9-5E4F-92C8-A7CDEA99E23F}">
      <dgm:prSet/>
      <dgm:spPr/>
      <dgm:t>
        <a:bodyPr/>
        <a:lstStyle/>
        <a:p>
          <a:endParaRPr lang="en-US"/>
        </a:p>
      </dgm:t>
    </dgm:pt>
    <dgm:pt modelId="{AF0621C4-13FA-694D-852E-1F842024EE9A}">
      <dgm:prSet phldrT="[Text]" custT="1"/>
      <dgm:spPr/>
      <dgm:t>
        <a:bodyPr/>
        <a:lstStyle/>
        <a:p>
          <a:r>
            <a:rPr lang="en-US" sz="2400" dirty="0" err="1"/>
            <a:t>Blockly</a:t>
          </a:r>
          <a:endParaRPr lang="en-US" sz="2400" dirty="0"/>
        </a:p>
      </dgm:t>
    </dgm:pt>
    <dgm:pt modelId="{D73FCB9A-FC09-D845-95A5-E2D46DAF6F4F}" type="parTrans" cxnId="{EB8DEAD9-9F7F-B54E-9972-B863102162E8}">
      <dgm:prSet/>
      <dgm:spPr/>
      <dgm:t>
        <a:bodyPr/>
        <a:lstStyle/>
        <a:p>
          <a:endParaRPr lang="en-US"/>
        </a:p>
      </dgm:t>
    </dgm:pt>
    <dgm:pt modelId="{B793E16F-7FAD-484D-AD53-0BB8EB8D6DB0}" type="sibTrans" cxnId="{EB8DEAD9-9F7F-B54E-9972-B863102162E8}">
      <dgm:prSet/>
      <dgm:spPr/>
      <dgm:t>
        <a:bodyPr/>
        <a:lstStyle/>
        <a:p>
          <a:endParaRPr lang="en-US"/>
        </a:p>
      </dgm:t>
    </dgm:pt>
    <dgm:pt modelId="{DDA72E63-EA5D-8F4F-8C63-7654CCF796B4}">
      <dgm:prSet phldrT="[Text]" custT="1"/>
      <dgm:spPr/>
      <dgm:t>
        <a:bodyPr/>
        <a:lstStyle/>
        <a:p>
          <a:r>
            <a:rPr lang="en-US" sz="2400" dirty="0"/>
            <a:t>JavaScript</a:t>
          </a:r>
        </a:p>
      </dgm:t>
    </dgm:pt>
    <dgm:pt modelId="{20467296-45D9-D141-ADD1-BF61B285596E}" type="parTrans" cxnId="{825D3D8D-776C-1947-9B35-902B7C398BD1}">
      <dgm:prSet/>
      <dgm:spPr/>
      <dgm:t>
        <a:bodyPr/>
        <a:lstStyle/>
        <a:p>
          <a:endParaRPr lang="en-US"/>
        </a:p>
      </dgm:t>
    </dgm:pt>
    <dgm:pt modelId="{8A6815A8-C0BE-2149-8E54-96B303EC4804}" type="sibTrans" cxnId="{825D3D8D-776C-1947-9B35-902B7C398BD1}">
      <dgm:prSet/>
      <dgm:spPr/>
      <dgm:t>
        <a:bodyPr/>
        <a:lstStyle/>
        <a:p>
          <a:endParaRPr lang="en-US"/>
        </a:p>
      </dgm:t>
    </dgm:pt>
    <dgm:pt modelId="{A79F881D-45C4-C74F-BCCD-0A8308DDDDE9}">
      <dgm:prSet phldrT="[Text]"/>
      <dgm:spPr/>
      <dgm:t>
        <a:bodyPr/>
        <a:lstStyle/>
        <a:p>
          <a:r>
            <a:rPr lang="en-US" dirty="0"/>
            <a:t>Compiler</a:t>
          </a:r>
        </a:p>
      </dgm:t>
    </dgm:pt>
    <dgm:pt modelId="{4C5D4A8B-0BB5-154A-882B-64CFA0ACBDDC}" type="parTrans" cxnId="{2ADD5F21-8444-5A4D-B561-951D54036D95}">
      <dgm:prSet/>
      <dgm:spPr/>
      <dgm:t>
        <a:bodyPr/>
        <a:lstStyle/>
        <a:p>
          <a:endParaRPr lang="en-US"/>
        </a:p>
      </dgm:t>
    </dgm:pt>
    <dgm:pt modelId="{9D88D3F3-1178-9246-A3DB-41D40C760784}" type="sibTrans" cxnId="{2ADD5F21-8444-5A4D-B561-951D54036D95}">
      <dgm:prSet/>
      <dgm:spPr/>
      <dgm:t>
        <a:bodyPr/>
        <a:lstStyle/>
        <a:p>
          <a:endParaRPr lang="en-US"/>
        </a:p>
      </dgm:t>
    </dgm:pt>
    <dgm:pt modelId="{B1FCEB44-00AB-DC45-94F8-EA20675FDAD2}">
      <dgm:prSet phldrT="[Text]" custT="1"/>
      <dgm:spPr/>
      <dgm:t>
        <a:bodyPr/>
        <a:lstStyle/>
        <a:p>
          <a:r>
            <a:rPr lang="en-US" sz="2400" dirty="0" err="1"/>
            <a:t>makecode.org</a:t>
          </a:r>
          <a:endParaRPr lang="en-US" sz="2400" dirty="0"/>
        </a:p>
      </dgm:t>
    </dgm:pt>
    <dgm:pt modelId="{BE4D8C77-43B9-E54F-99A5-CA6B7F5BCFC9}" type="parTrans" cxnId="{AFF01E03-01FF-1845-9A6F-B6BD5D424411}">
      <dgm:prSet/>
      <dgm:spPr/>
      <dgm:t>
        <a:bodyPr/>
        <a:lstStyle/>
        <a:p>
          <a:endParaRPr lang="en-US"/>
        </a:p>
      </dgm:t>
    </dgm:pt>
    <dgm:pt modelId="{A001382A-590D-E04F-9216-6DEE75D172A7}" type="sibTrans" cxnId="{AFF01E03-01FF-1845-9A6F-B6BD5D424411}">
      <dgm:prSet/>
      <dgm:spPr/>
      <dgm:t>
        <a:bodyPr/>
        <a:lstStyle/>
        <a:p>
          <a:endParaRPr lang="en-US"/>
        </a:p>
      </dgm:t>
    </dgm:pt>
    <dgm:pt modelId="{0B3F01E7-1E56-6745-95B4-774B85F3198E}">
      <dgm:prSet phldrT="[Text]"/>
      <dgm:spPr/>
      <dgm:t>
        <a:bodyPr/>
        <a:lstStyle/>
        <a:p>
          <a:r>
            <a:rPr lang="en-US" dirty="0"/>
            <a:t>Machine Code</a:t>
          </a:r>
        </a:p>
      </dgm:t>
    </dgm:pt>
    <dgm:pt modelId="{59D2CA15-43A2-364A-A1BC-C9561242E75B}" type="parTrans" cxnId="{9C0E4D78-640A-E140-A9EA-A13338722B9A}">
      <dgm:prSet/>
      <dgm:spPr/>
      <dgm:t>
        <a:bodyPr/>
        <a:lstStyle/>
        <a:p>
          <a:endParaRPr lang="en-US"/>
        </a:p>
      </dgm:t>
    </dgm:pt>
    <dgm:pt modelId="{235E2BB7-E37D-DD47-BACB-08964668EEF0}" type="sibTrans" cxnId="{9C0E4D78-640A-E140-A9EA-A13338722B9A}">
      <dgm:prSet/>
      <dgm:spPr/>
      <dgm:t>
        <a:bodyPr/>
        <a:lstStyle/>
        <a:p>
          <a:endParaRPr lang="en-US"/>
        </a:p>
      </dgm:t>
    </dgm:pt>
    <dgm:pt modelId="{6ECC0575-A311-9440-B956-4F2069128C7D}">
      <dgm:prSet phldrT="[Text]" custT="1"/>
      <dgm:spPr/>
      <dgm:t>
        <a:bodyPr/>
        <a:lstStyle/>
        <a:p>
          <a:r>
            <a:rPr lang="en-US" sz="2400" dirty="0"/>
            <a:t>hex</a:t>
          </a:r>
        </a:p>
      </dgm:t>
    </dgm:pt>
    <dgm:pt modelId="{611F6F91-7CAE-3649-B456-D2B3F7123CFF}" type="parTrans" cxnId="{3DE92969-C22E-A145-B193-C09530A78FDF}">
      <dgm:prSet/>
      <dgm:spPr/>
      <dgm:t>
        <a:bodyPr/>
        <a:lstStyle/>
        <a:p>
          <a:endParaRPr lang="en-US"/>
        </a:p>
      </dgm:t>
    </dgm:pt>
    <dgm:pt modelId="{3DB81FF4-D313-9C49-87B5-DD97C1BC1E5F}" type="sibTrans" cxnId="{3DE92969-C22E-A145-B193-C09530A78FDF}">
      <dgm:prSet/>
      <dgm:spPr/>
      <dgm:t>
        <a:bodyPr/>
        <a:lstStyle/>
        <a:p>
          <a:endParaRPr lang="en-US"/>
        </a:p>
      </dgm:t>
    </dgm:pt>
    <dgm:pt modelId="{942E4425-DA19-C746-9A1E-50E0BCDED9BE}" type="pres">
      <dgm:prSet presAssocID="{B13920EA-8CA6-C845-A96E-D6EF6DDB2C68}" presName="linearFlow" presStyleCnt="0">
        <dgm:presLayoutVars>
          <dgm:dir/>
          <dgm:animLvl val="lvl"/>
          <dgm:resizeHandles val="exact"/>
        </dgm:presLayoutVars>
      </dgm:prSet>
      <dgm:spPr/>
    </dgm:pt>
    <dgm:pt modelId="{23CE78BF-2B0A-9C4B-81D6-175FA41CE682}" type="pres">
      <dgm:prSet presAssocID="{30C8E786-E76F-2A41-9173-1676F2AF2FB0}" presName="composite" presStyleCnt="0"/>
      <dgm:spPr/>
    </dgm:pt>
    <dgm:pt modelId="{26E41DFC-4522-FC40-9780-44F7488FA286}" type="pres">
      <dgm:prSet presAssocID="{30C8E786-E76F-2A41-9173-1676F2AF2FB0}" presName="parentText" presStyleLbl="alignNode1" presStyleIdx="0" presStyleCnt="3" custLinFactX="-2645" custLinFactNeighborX="-100000" custLinFactNeighborY="27627">
        <dgm:presLayoutVars>
          <dgm:chMax val="1"/>
          <dgm:bulletEnabled val="1"/>
        </dgm:presLayoutVars>
      </dgm:prSet>
      <dgm:spPr/>
    </dgm:pt>
    <dgm:pt modelId="{44367D7F-A80A-1544-8D69-B4617B50287E}" type="pres">
      <dgm:prSet presAssocID="{30C8E786-E76F-2A41-9173-1676F2AF2FB0}" presName="descendantText" presStyleLbl="alignAcc1" presStyleIdx="0" presStyleCnt="3" custLinFactNeighborY="46761">
        <dgm:presLayoutVars>
          <dgm:bulletEnabled val="1"/>
        </dgm:presLayoutVars>
      </dgm:prSet>
      <dgm:spPr/>
    </dgm:pt>
    <dgm:pt modelId="{D968A4FB-96D9-F14E-B4E7-967D39270457}" type="pres">
      <dgm:prSet presAssocID="{ECD65DB3-9589-E742-8821-A4D0AEE3C79C}" presName="sp" presStyleCnt="0"/>
      <dgm:spPr/>
    </dgm:pt>
    <dgm:pt modelId="{71DC8F28-6397-9041-B7B3-54D623C00D8D}" type="pres">
      <dgm:prSet presAssocID="{A79F881D-45C4-C74F-BCCD-0A8308DDDDE9}" presName="composite" presStyleCnt="0"/>
      <dgm:spPr/>
    </dgm:pt>
    <dgm:pt modelId="{D1B9D1B0-5CCA-1B41-AE60-5E69E0488A46}" type="pres">
      <dgm:prSet presAssocID="{A79F881D-45C4-C74F-BCCD-0A8308DDDDE9}" presName="parentText" presStyleLbl="alignNode1" presStyleIdx="1" presStyleCnt="3" custLinFactNeighborY="14102">
        <dgm:presLayoutVars>
          <dgm:chMax val="1"/>
          <dgm:bulletEnabled val="1"/>
        </dgm:presLayoutVars>
      </dgm:prSet>
      <dgm:spPr/>
    </dgm:pt>
    <dgm:pt modelId="{8B98A954-E199-EB44-881C-057B41A6E413}" type="pres">
      <dgm:prSet presAssocID="{A79F881D-45C4-C74F-BCCD-0A8308DDDDE9}" presName="descendantText" presStyleLbl="alignAcc1" presStyleIdx="1" presStyleCnt="3" custLinFactNeighborY="23980">
        <dgm:presLayoutVars>
          <dgm:bulletEnabled val="1"/>
        </dgm:presLayoutVars>
      </dgm:prSet>
      <dgm:spPr/>
    </dgm:pt>
    <dgm:pt modelId="{BD2BB6DA-895B-434B-B0A4-2FB767ACB012}" type="pres">
      <dgm:prSet presAssocID="{9D88D3F3-1178-9246-A3DB-41D40C760784}" presName="sp" presStyleCnt="0"/>
      <dgm:spPr/>
    </dgm:pt>
    <dgm:pt modelId="{147A3C41-8FAE-2645-AC30-388BF0708727}" type="pres">
      <dgm:prSet presAssocID="{0B3F01E7-1E56-6745-95B4-774B85F3198E}" presName="composite" presStyleCnt="0"/>
      <dgm:spPr/>
    </dgm:pt>
    <dgm:pt modelId="{7E5C9E3F-D5AD-A949-9D3C-026160F1096A}" type="pres">
      <dgm:prSet presAssocID="{0B3F01E7-1E56-6745-95B4-774B85F3198E}" presName="parentText" presStyleLbl="alignNode1" presStyleIdx="2" presStyleCnt="3">
        <dgm:presLayoutVars>
          <dgm:chMax val="1"/>
          <dgm:bulletEnabled val="1"/>
        </dgm:presLayoutVars>
      </dgm:prSet>
      <dgm:spPr/>
    </dgm:pt>
    <dgm:pt modelId="{16A9C8D2-900A-8749-93AB-371C8CFD7DE0}" type="pres">
      <dgm:prSet presAssocID="{0B3F01E7-1E56-6745-95B4-774B85F3198E}" presName="descendantText" presStyleLbl="alignAcc1" presStyleIdx="2" presStyleCnt="3">
        <dgm:presLayoutVars>
          <dgm:bulletEnabled val="1"/>
        </dgm:presLayoutVars>
      </dgm:prSet>
      <dgm:spPr/>
    </dgm:pt>
  </dgm:ptLst>
  <dgm:cxnLst>
    <dgm:cxn modelId="{AFF01E03-01FF-1845-9A6F-B6BD5D424411}" srcId="{A79F881D-45C4-C74F-BCCD-0A8308DDDDE9}" destId="{B1FCEB44-00AB-DC45-94F8-EA20675FDAD2}" srcOrd="0" destOrd="0" parTransId="{BE4D8C77-43B9-E54F-99A5-CA6B7F5BCFC9}" sibTransId="{A001382A-590D-E04F-9216-6DEE75D172A7}"/>
    <dgm:cxn modelId="{9448A204-0498-4442-AFB7-9230E5CE18F4}" type="presOf" srcId="{B1FCEB44-00AB-DC45-94F8-EA20675FDAD2}" destId="{8B98A954-E199-EB44-881C-057B41A6E413}" srcOrd="0" destOrd="0" presId="urn:microsoft.com/office/officeart/2005/8/layout/chevron2"/>
    <dgm:cxn modelId="{2ADD5F21-8444-5A4D-B561-951D54036D95}" srcId="{B13920EA-8CA6-C845-A96E-D6EF6DDB2C68}" destId="{A79F881D-45C4-C74F-BCCD-0A8308DDDDE9}" srcOrd="1" destOrd="0" parTransId="{4C5D4A8B-0BB5-154A-882B-64CFA0ACBDDC}" sibTransId="{9D88D3F3-1178-9246-A3DB-41D40C760784}"/>
    <dgm:cxn modelId="{97C80823-5D45-8642-9D9A-8805D93AF405}" type="presOf" srcId="{0B3F01E7-1E56-6745-95B4-774B85F3198E}" destId="{7E5C9E3F-D5AD-A949-9D3C-026160F1096A}" srcOrd="0" destOrd="0" presId="urn:microsoft.com/office/officeart/2005/8/layout/chevron2"/>
    <dgm:cxn modelId="{F8B09026-7F66-844D-8EC3-111F497DD20A}" type="presOf" srcId="{AF0621C4-13FA-694D-852E-1F842024EE9A}" destId="{44367D7F-A80A-1544-8D69-B4617B50287E}" srcOrd="0" destOrd="0" presId="urn:microsoft.com/office/officeart/2005/8/layout/chevron2"/>
    <dgm:cxn modelId="{7D0B423B-C6D1-244E-BD4E-3F630CADCFBB}" type="presOf" srcId="{6ECC0575-A311-9440-B956-4F2069128C7D}" destId="{16A9C8D2-900A-8749-93AB-371C8CFD7DE0}" srcOrd="0" destOrd="0" presId="urn:microsoft.com/office/officeart/2005/8/layout/chevron2"/>
    <dgm:cxn modelId="{E210344D-BD3B-4C43-99DB-16C0ECB50685}" type="presOf" srcId="{B13920EA-8CA6-C845-A96E-D6EF6DDB2C68}" destId="{942E4425-DA19-C746-9A1E-50E0BCDED9BE}" srcOrd="0" destOrd="0" presId="urn:microsoft.com/office/officeart/2005/8/layout/chevron2"/>
    <dgm:cxn modelId="{3DE92969-C22E-A145-B193-C09530A78FDF}" srcId="{0B3F01E7-1E56-6745-95B4-774B85F3198E}" destId="{6ECC0575-A311-9440-B956-4F2069128C7D}" srcOrd="0" destOrd="0" parTransId="{611F6F91-7CAE-3649-B456-D2B3F7123CFF}" sibTransId="{3DB81FF4-D313-9C49-87B5-DD97C1BC1E5F}"/>
    <dgm:cxn modelId="{9C0E4D78-640A-E140-A9EA-A13338722B9A}" srcId="{B13920EA-8CA6-C845-A96E-D6EF6DDB2C68}" destId="{0B3F01E7-1E56-6745-95B4-774B85F3198E}" srcOrd="2" destOrd="0" parTransId="{59D2CA15-43A2-364A-A1BC-C9561242E75B}" sibTransId="{235E2BB7-E37D-DD47-BACB-08964668EEF0}"/>
    <dgm:cxn modelId="{825D3D8D-776C-1947-9B35-902B7C398BD1}" srcId="{30C8E786-E76F-2A41-9173-1676F2AF2FB0}" destId="{DDA72E63-EA5D-8F4F-8C63-7654CCF796B4}" srcOrd="1" destOrd="0" parTransId="{20467296-45D9-D141-ADD1-BF61B285596E}" sibTransId="{8A6815A8-C0BE-2149-8E54-96B303EC4804}"/>
    <dgm:cxn modelId="{C5F3CEB2-40A9-5E4F-92C8-A7CDEA99E23F}" srcId="{B13920EA-8CA6-C845-A96E-D6EF6DDB2C68}" destId="{30C8E786-E76F-2A41-9173-1676F2AF2FB0}" srcOrd="0" destOrd="0" parTransId="{49A6C3A5-2330-BF40-BBDC-3B2FF0FF7E55}" sibTransId="{ECD65DB3-9589-E742-8821-A4D0AEE3C79C}"/>
    <dgm:cxn modelId="{E14B03BC-92C9-4848-BF78-8CA00BF18F71}" type="presOf" srcId="{30C8E786-E76F-2A41-9173-1676F2AF2FB0}" destId="{26E41DFC-4522-FC40-9780-44F7488FA286}" srcOrd="0" destOrd="0" presId="urn:microsoft.com/office/officeart/2005/8/layout/chevron2"/>
    <dgm:cxn modelId="{B7BE65D1-76FC-CB4F-9879-FB5096E43C9F}" type="presOf" srcId="{DDA72E63-EA5D-8F4F-8C63-7654CCF796B4}" destId="{44367D7F-A80A-1544-8D69-B4617B50287E}" srcOrd="0" destOrd="1" presId="urn:microsoft.com/office/officeart/2005/8/layout/chevron2"/>
    <dgm:cxn modelId="{EB8DEAD9-9F7F-B54E-9972-B863102162E8}" srcId="{30C8E786-E76F-2A41-9173-1676F2AF2FB0}" destId="{AF0621C4-13FA-694D-852E-1F842024EE9A}" srcOrd="0" destOrd="0" parTransId="{D73FCB9A-FC09-D845-95A5-E2D46DAF6F4F}" sibTransId="{B793E16F-7FAD-484D-AD53-0BB8EB8D6DB0}"/>
    <dgm:cxn modelId="{737A90FB-8C10-9445-B37B-55958BF1B9EE}" type="presOf" srcId="{A79F881D-45C4-C74F-BCCD-0A8308DDDDE9}" destId="{D1B9D1B0-5CCA-1B41-AE60-5E69E0488A46}" srcOrd="0" destOrd="0" presId="urn:microsoft.com/office/officeart/2005/8/layout/chevron2"/>
    <dgm:cxn modelId="{05288EC9-7447-0D40-BF2D-534E82F34526}" type="presParOf" srcId="{942E4425-DA19-C746-9A1E-50E0BCDED9BE}" destId="{23CE78BF-2B0A-9C4B-81D6-175FA41CE682}" srcOrd="0" destOrd="0" presId="urn:microsoft.com/office/officeart/2005/8/layout/chevron2"/>
    <dgm:cxn modelId="{A08F07CF-ED54-5A47-980E-52ECB5DC247E}" type="presParOf" srcId="{23CE78BF-2B0A-9C4B-81D6-175FA41CE682}" destId="{26E41DFC-4522-FC40-9780-44F7488FA286}" srcOrd="0" destOrd="0" presId="urn:microsoft.com/office/officeart/2005/8/layout/chevron2"/>
    <dgm:cxn modelId="{D1217E36-67C2-7D48-9872-7CBC35214EC6}" type="presParOf" srcId="{23CE78BF-2B0A-9C4B-81D6-175FA41CE682}" destId="{44367D7F-A80A-1544-8D69-B4617B50287E}" srcOrd="1" destOrd="0" presId="urn:microsoft.com/office/officeart/2005/8/layout/chevron2"/>
    <dgm:cxn modelId="{A0E7AE20-6334-774B-AAC2-CFB78B070D89}" type="presParOf" srcId="{942E4425-DA19-C746-9A1E-50E0BCDED9BE}" destId="{D968A4FB-96D9-F14E-B4E7-967D39270457}" srcOrd="1" destOrd="0" presId="urn:microsoft.com/office/officeart/2005/8/layout/chevron2"/>
    <dgm:cxn modelId="{142EF56F-02EB-D640-919D-456C6C93C7CD}" type="presParOf" srcId="{942E4425-DA19-C746-9A1E-50E0BCDED9BE}" destId="{71DC8F28-6397-9041-B7B3-54D623C00D8D}" srcOrd="2" destOrd="0" presId="urn:microsoft.com/office/officeart/2005/8/layout/chevron2"/>
    <dgm:cxn modelId="{E3A26194-2CB4-D344-BA16-685B29109B59}" type="presParOf" srcId="{71DC8F28-6397-9041-B7B3-54D623C00D8D}" destId="{D1B9D1B0-5CCA-1B41-AE60-5E69E0488A46}" srcOrd="0" destOrd="0" presId="urn:microsoft.com/office/officeart/2005/8/layout/chevron2"/>
    <dgm:cxn modelId="{E085C430-1226-2F4C-9E70-2D9D634EEBAF}" type="presParOf" srcId="{71DC8F28-6397-9041-B7B3-54D623C00D8D}" destId="{8B98A954-E199-EB44-881C-057B41A6E413}" srcOrd="1" destOrd="0" presId="urn:microsoft.com/office/officeart/2005/8/layout/chevron2"/>
    <dgm:cxn modelId="{F9D3C68F-7675-F941-BC0D-21BA2DAEF33B}" type="presParOf" srcId="{942E4425-DA19-C746-9A1E-50E0BCDED9BE}" destId="{BD2BB6DA-895B-434B-B0A4-2FB767ACB012}" srcOrd="3" destOrd="0" presId="urn:microsoft.com/office/officeart/2005/8/layout/chevron2"/>
    <dgm:cxn modelId="{417CACE3-0994-4B43-AE20-34E56AE6EF23}" type="presParOf" srcId="{942E4425-DA19-C746-9A1E-50E0BCDED9BE}" destId="{147A3C41-8FAE-2645-AC30-388BF0708727}" srcOrd="4" destOrd="0" presId="urn:microsoft.com/office/officeart/2005/8/layout/chevron2"/>
    <dgm:cxn modelId="{455CB3A8-1AD3-7040-8CEA-EAA98A76421B}" type="presParOf" srcId="{147A3C41-8FAE-2645-AC30-388BF0708727}" destId="{7E5C9E3F-D5AD-A949-9D3C-026160F1096A}" srcOrd="0" destOrd="0" presId="urn:microsoft.com/office/officeart/2005/8/layout/chevron2"/>
    <dgm:cxn modelId="{62832FD3-6B95-2440-937E-FA637C8E9AE0}" type="presParOf" srcId="{147A3C41-8FAE-2645-AC30-388BF0708727}" destId="{16A9C8D2-900A-8749-93AB-371C8CFD7DE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41DFC-4522-FC40-9780-44F7488FA286}">
      <dsp:nvSpPr>
        <dsp:cNvPr id="0" name=""/>
        <dsp:cNvSpPr/>
      </dsp:nvSpPr>
      <dsp:spPr>
        <a:xfrm rot="5400000">
          <a:off x="-315842" y="899587"/>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High-level programming language</a:t>
          </a:r>
        </a:p>
      </dsp:txBody>
      <dsp:txXfrm rot="-5400000">
        <a:off x="2" y="1320711"/>
        <a:ext cx="1473933" cy="631686"/>
      </dsp:txXfrm>
    </dsp:sp>
    <dsp:sp modelId="{44367D7F-A80A-1544-8D69-B4617B50287E}">
      <dsp:nvSpPr>
        <dsp:cNvPr id="0" name=""/>
        <dsp:cNvSpPr/>
      </dsp:nvSpPr>
      <dsp:spPr>
        <a:xfrm rot="5400000">
          <a:off x="2338639" y="-222685"/>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t>Blockly</a:t>
          </a:r>
          <a:endParaRPr lang="en-US" sz="2400" kern="1200" dirty="0"/>
        </a:p>
        <a:p>
          <a:pPr marL="228600" lvl="1" indent="-228600" algn="l" defTabSz="1066800">
            <a:lnSpc>
              <a:spcPct val="90000"/>
            </a:lnSpc>
            <a:spcBef>
              <a:spcPct val="0"/>
            </a:spcBef>
            <a:spcAft>
              <a:spcPct val="15000"/>
            </a:spcAft>
            <a:buChar char="•"/>
          </a:pPr>
          <a:r>
            <a:rPr lang="en-US" sz="2400" kern="1200" dirty="0"/>
            <a:t>JavaScript</a:t>
          </a:r>
        </a:p>
      </dsp:txBody>
      <dsp:txXfrm rot="-5400000">
        <a:off x="1473933" y="708833"/>
        <a:ext cx="3031253" cy="1235028"/>
      </dsp:txXfrm>
    </dsp:sp>
    <dsp:sp modelId="{D1B9D1B0-5CCA-1B41-AE60-5E69E0488A46}">
      <dsp:nvSpPr>
        <dsp:cNvPr id="0" name=""/>
        <dsp:cNvSpPr/>
      </dsp:nvSpPr>
      <dsp:spPr>
        <a:xfrm rot="5400000">
          <a:off x="-315842" y="2514834"/>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Compiler</a:t>
          </a:r>
        </a:p>
      </dsp:txBody>
      <dsp:txXfrm rot="-5400000">
        <a:off x="2" y="2935958"/>
        <a:ext cx="1473933" cy="631686"/>
      </dsp:txXfrm>
    </dsp:sp>
    <dsp:sp modelId="{8B98A954-E199-EB44-881C-057B41A6E413}">
      <dsp:nvSpPr>
        <dsp:cNvPr id="0" name=""/>
        <dsp:cNvSpPr/>
      </dsp:nvSpPr>
      <dsp:spPr>
        <a:xfrm rot="5400000">
          <a:off x="2338639" y="1365553"/>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t>makecode.org</a:t>
          </a:r>
          <a:endParaRPr lang="en-US" sz="2400" kern="1200" dirty="0"/>
        </a:p>
      </dsp:txBody>
      <dsp:txXfrm rot="-5400000">
        <a:off x="1473933" y="2297071"/>
        <a:ext cx="3031253" cy="1235028"/>
      </dsp:txXfrm>
    </dsp:sp>
    <dsp:sp modelId="{7E5C9E3F-D5AD-A949-9D3C-026160F1096A}">
      <dsp:nvSpPr>
        <dsp:cNvPr id="0" name=""/>
        <dsp:cNvSpPr/>
      </dsp:nvSpPr>
      <dsp:spPr>
        <a:xfrm rot="5400000">
          <a:off x="-315842" y="4117931"/>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Machine Code</a:t>
          </a:r>
        </a:p>
      </dsp:txBody>
      <dsp:txXfrm rot="-5400000">
        <a:off x="2" y="4539055"/>
        <a:ext cx="1473933" cy="631686"/>
      </dsp:txXfrm>
    </dsp:sp>
    <dsp:sp modelId="{16A9C8D2-900A-8749-93AB-371C8CFD7DE0}">
      <dsp:nvSpPr>
        <dsp:cNvPr id="0" name=""/>
        <dsp:cNvSpPr/>
      </dsp:nvSpPr>
      <dsp:spPr>
        <a:xfrm rot="5400000">
          <a:off x="2338639" y="2937382"/>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hex</a:t>
          </a:r>
        </a:p>
      </dsp:txBody>
      <dsp:txXfrm rot="-5400000">
        <a:off x="1473933" y="3868900"/>
        <a:ext cx="3031253" cy="12350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27.04.18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extLst>
      <p:ext uri="{BB962C8B-B14F-4D97-AF65-F5344CB8AC3E}">
        <p14:creationId xmlns:p14="http://schemas.microsoft.com/office/powerpoint/2010/main" val="3758440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27.04.18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extLst>
      <p:ext uri="{BB962C8B-B14F-4D97-AF65-F5344CB8AC3E}">
        <p14:creationId xmlns:p14="http://schemas.microsoft.com/office/powerpoint/2010/main" val="359034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icrobit.org/guide/featur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extLst>
      <p:ext uri="{BB962C8B-B14F-4D97-AF65-F5344CB8AC3E}">
        <p14:creationId xmlns:p14="http://schemas.microsoft.com/office/powerpoint/2010/main" val="2997959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11</a:t>
            </a:fld>
            <a:endParaRPr lang="ru-RU" dirty="0"/>
          </a:p>
        </p:txBody>
      </p:sp>
    </p:spTree>
    <p:extLst>
      <p:ext uri="{BB962C8B-B14F-4D97-AF65-F5344CB8AC3E}">
        <p14:creationId xmlns:p14="http://schemas.microsoft.com/office/powerpoint/2010/main" val="165571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small self-contained computer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a:t>
            </a:r>
            <a:r>
              <a:rPr lang="en-US" sz="1200" b="0" i="0" u="none" strike="noStrike" kern="1200" dirty="0">
                <a:solidFill>
                  <a:schemeClr val="tx1"/>
                </a:solidFill>
                <a:effectLst/>
                <a:latin typeface="+mn-lt"/>
                <a:ea typeface="+mn-ea"/>
                <a:cs typeface="+mn-cs"/>
                <a:hlinkClick r:id="rId3"/>
              </a:rPr>
              <a:t>features page on the microbit website</a:t>
            </a:r>
            <a:r>
              <a:rPr lang="en-US" sz="1200" b="0" i="0" kern="1200" dirty="0">
                <a:solidFill>
                  <a:schemeClr val="tx1"/>
                </a:solidFill>
                <a:effectLst/>
                <a:latin typeface="+mn-lt"/>
                <a:ea typeface="+mn-ea"/>
                <a:cs typeface="+mn-cs"/>
              </a:rPr>
              <a:t> as a visual aid</a:t>
            </a:r>
          </a:p>
          <a:p>
            <a:r>
              <a:rPr lang="en-US" sz="1200" b="0" i="0" kern="1200" dirty="0">
                <a:solidFill>
                  <a:schemeClr val="tx1"/>
                </a:solidFill>
                <a:effectLst/>
                <a:latin typeface="+mn-lt"/>
                <a:ea typeface="+mn-ea"/>
                <a:cs typeface="+mn-cs"/>
              </a:rPr>
              <a:t>Can you find the Processor?</a:t>
            </a:r>
          </a:p>
          <a:p>
            <a:r>
              <a:rPr lang="en-US" sz="1200" b="0" i="0" kern="1200" dirty="0">
                <a:solidFill>
                  <a:schemeClr val="tx1"/>
                </a:solidFill>
                <a:effectLst/>
                <a:latin typeface="+mn-lt"/>
                <a:ea typeface="+mn-ea"/>
                <a:cs typeface="+mn-cs"/>
              </a:rPr>
              <a:t>How much memory does the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have? 16K, which is smaller than many files on your computer!</a:t>
            </a:r>
          </a:p>
          <a:p>
            <a:r>
              <a:rPr lang="en-US" sz="1200" b="0" i="0" kern="1200" dirty="0">
                <a:solidFill>
                  <a:schemeClr val="tx1"/>
                </a:solidFill>
                <a:effectLst/>
                <a:latin typeface="+mn-lt"/>
                <a:ea typeface="+mn-ea"/>
                <a:cs typeface="+mn-cs"/>
              </a:rPr>
              <a:t>Can you locate the following Inputs? Buttons (on board), Pins (at base), Accelerometer / </a:t>
            </a:r>
            <a:r>
              <a:rPr lang="en-US" sz="1200" b="0" i="0" kern="1200" dirty="0" err="1">
                <a:solidFill>
                  <a:schemeClr val="tx1"/>
                </a:solidFill>
                <a:effectLst/>
                <a:latin typeface="+mn-lt"/>
                <a:ea typeface="+mn-ea"/>
                <a:cs typeface="+mn-cs"/>
              </a:rPr>
              <a:t>Compass.Note</a:t>
            </a:r>
            <a:r>
              <a:rPr lang="en-US" sz="1200" b="0" i="0" kern="1200" dirty="0">
                <a:solidFill>
                  <a:schemeClr val="tx1"/>
                </a:solidFill>
                <a:effectLst/>
                <a:latin typeface="+mn-lt"/>
                <a:ea typeface="+mn-ea"/>
                <a:cs typeface="+mn-cs"/>
              </a:rPr>
              <a:t>: Though not pictured, the Light Sensor is located on the LED lights</a:t>
            </a:r>
          </a:p>
          <a:p>
            <a:r>
              <a:rPr lang="en-US" sz="1200" b="0" i="0" kern="1200" dirty="0">
                <a:solidFill>
                  <a:schemeClr val="tx1"/>
                </a:solidFill>
                <a:effectLst/>
                <a:latin typeface="+mn-lt"/>
                <a:ea typeface="+mn-ea"/>
                <a:cs typeface="+mn-cs"/>
              </a:rPr>
              <a:t>Where are the Outputs? LED lights, Pins</a:t>
            </a:r>
          </a:p>
          <a:p>
            <a:r>
              <a:rPr lang="en-US" sz="1200" b="0" i="0" kern="1200" dirty="0">
                <a:solidFill>
                  <a:schemeClr val="tx1"/>
                </a:solidFill>
                <a:effectLst/>
                <a:latin typeface="+mn-lt"/>
                <a:ea typeface="+mn-ea"/>
                <a:cs typeface="+mn-cs"/>
              </a:rPr>
              <a:t>All computers need electricity to power them. There are 3 ways to power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Through the USB port at the top</a:t>
            </a:r>
          </a:p>
          <a:p>
            <a:r>
              <a:rPr lang="en-US" sz="1200" b="0" i="0" kern="1200" dirty="0">
                <a:solidFill>
                  <a:schemeClr val="tx1"/>
                </a:solidFill>
                <a:effectLst/>
                <a:latin typeface="+mn-lt"/>
                <a:ea typeface="+mn-ea"/>
                <a:cs typeface="+mn-cs"/>
              </a:rPr>
              <a:t>By connecting a battery pack to the battery connector</a:t>
            </a:r>
          </a:p>
          <a:p>
            <a:r>
              <a:rPr lang="en-US" sz="1200" b="0" i="0" kern="1200" dirty="0">
                <a:solidFill>
                  <a:schemeClr val="tx1"/>
                </a:solidFill>
                <a:effectLst/>
                <a:latin typeface="+mn-lt"/>
                <a:ea typeface="+mn-ea"/>
                <a:cs typeface="+mn-cs"/>
              </a:rPr>
              <a:t>Through the 3V Pin at the bottom (not the recommended way to power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 the top left corner you may notice that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has a Bluetooth antenna. This means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can communicate and send information to other </a:t>
            </a:r>
            <a:r>
              <a:rPr lang="en-US" sz="1200" b="0" i="0" kern="1200" dirty="0" err="1">
                <a:solidFill>
                  <a:schemeClr val="tx1"/>
                </a:solidFill>
                <a:effectLst/>
                <a:latin typeface="+mn-lt"/>
                <a:ea typeface="+mn-ea"/>
                <a:cs typeface="+mn-cs"/>
              </a:rPr>
              <a:t>micro:bits</a:t>
            </a:r>
            <a:r>
              <a:rPr lang="en-US" sz="1200" b="0" i="0" kern="1200" dirty="0">
                <a:solidFill>
                  <a:schemeClr val="tx1"/>
                </a:solidFill>
                <a:effectLst/>
                <a:latin typeface="+mn-lt"/>
                <a:ea typeface="+mn-ea"/>
                <a:cs typeface="+mn-cs"/>
              </a:rPr>
              <a:t>. We will learn more about this feature in the Radio Lesson.</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12</a:t>
            </a:fld>
            <a:endParaRPr lang="ru-RU" dirty="0"/>
          </a:p>
        </p:txBody>
      </p:sp>
    </p:spTree>
    <p:extLst>
      <p:ext uri="{BB962C8B-B14F-4D97-AF65-F5344CB8AC3E}">
        <p14:creationId xmlns:p14="http://schemas.microsoft.com/office/powerpoint/2010/main" val="9909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13</a:t>
            </a:fld>
            <a:endParaRPr lang="ru-RU" dirty="0"/>
          </a:p>
        </p:txBody>
      </p:sp>
    </p:spTree>
    <p:extLst>
      <p:ext uri="{BB962C8B-B14F-4D97-AF65-F5344CB8AC3E}">
        <p14:creationId xmlns:p14="http://schemas.microsoft.com/office/powerpoint/2010/main" val="231280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a problem by </a:t>
            </a:r>
          </a:p>
        </p:txBody>
      </p:sp>
      <p:sp>
        <p:nvSpPr>
          <p:cNvPr id="4" name="Slide Number Placeholder 3"/>
          <p:cNvSpPr>
            <a:spLocks noGrp="1"/>
          </p:cNvSpPr>
          <p:nvPr>
            <p:ph type="sldNum" sz="quarter" idx="10"/>
          </p:nvPr>
        </p:nvSpPr>
        <p:spPr/>
        <p:txBody>
          <a:bodyPr/>
          <a:lstStyle/>
          <a:p>
            <a:fld id="{5E284C95-AC36-47D7-BA46-D13F2CF6C509}" type="slidenum">
              <a:rPr lang="ru-RU" smtClean="0"/>
              <a:t>14</a:t>
            </a:fld>
            <a:endParaRPr lang="ru-RU" dirty="0"/>
          </a:p>
        </p:txBody>
      </p:sp>
    </p:spTree>
    <p:extLst>
      <p:ext uri="{BB962C8B-B14F-4D97-AF65-F5344CB8AC3E}">
        <p14:creationId xmlns:p14="http://schemas.microsoft.com/office/powerpoint/2010/main" val="59273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16</a:t>
            </a:fld>
            <a:endParaRPr lang="ru-RU" dirty="0"/>
          </a:p>
        </p:txBody>
      </p:sp>
    </p:spTree>
    <p:extLst>
      <p:ext uri="{BB962C8B-B14F-4D97-AF65-F5344CB8AC3E}">
        <p14:creationId xmlns:p14="http://schemas.microsoft.com/office/powerpoint/2010/main" val="963305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17</a:t>
            </a:fld>
            <a:endParaRPr lang="ru-RU" dirty="0"/>
          </a:p>
        </p:txBody>
      </p:sp>
    </p:spTree>
    <p:extLst>
      <p:ext uri="{BB962C8B-B14F-4D97-AF65-F5344CB8AC3E}">
        <p14:creationId xmlns:p14="http://schemas.microsoft.com/office/powerpoint/2010/main" val="85886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19</a:t>
            </a:fld>
            <a:endParaRPr lang="ru-RU" dirty="0"/>
          </a:p>
        </p:txBody>
      </p:sp>
    </p:spTree>
    <p:extLst>
      <p:ext uri="{BB962C8B-B14F-4D97-AF65-F5344CB8AC3E}">
        <p14:creationId xmlns:p14="http://schemas.microsoft.com/office/powerpoint/2010/main" val="12166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20</a:t>
            </a:fld>
            <a:endParaRPr lang="ru-RU" dirty="0"/>
          </a:p>
        </p:txBody>
      </p:sp>
    </p:spTree>
    <p:extLst>
      <p:ext uri="{BB962C8B-B14F-4D97-AF65-F5344CB8AC3E}">
        <p14:creationId xmlns:p14="http://schemas.microsoft.com/office/powerpoint/2010/main" val="197743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21</a:t>
            </a:fld>
            <a:endParaRPr lang="ru-RU" dirty="0"/>
          </a:p>
        </p:txBody>
      </p:sp>
    </p:spTree>
    <p:extLst>
      <p:ext uri="{BB962C8B-B14F-4D97-AF65-F5344CB8AC3E}">
        <p14:creationId xmlns:p14="http://schemas.microsoft.com/office/powerpoint/2010/main" val="2732210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23</a:t>
            </a:fld>
            <a:endParaRPr lang="ru-RU" dirty="0"/>
          </a:p>
        </p:txBody>
      </p:sp>
    </p:spTree>
    <p:extLst>
      <p:ext uri="{BB962C8B-B14F-4D97-AF65-F5344CB8AC3E}">
        <p14:creationId xmlns:p14="http://schemas.microsoft.com/office/powerpoint/2010/main" val="305598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a:t>
            </a:fld>
            <a:endParaRPr lang="ru-RU" dirty="0"/>
          </a:p>
        </p:txBody>
      </p:sp>
    </p:spTree>
    <p:extLst>
      <p:ext uri="{BB962C8B-B14F-4D97-AF65-F5344CB8AC3E}">
        <p14:creationId xmlns:p14="http://schemas.microsoft.com/office/powerpoint/2010/main" val="1753566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24</a:t>
            </a:fld>
            <a:endParaRPr lang="ru-RU" dirty="0"/>
          </a:p>
        </p:txBody>
      </p:sp>
    </p:spTree>
    <p:extLst>
      <p:ext uri="{BB962C8B-B14F-4D97-AF65-F5344CB8AC3E}">
        <p14:creationId xmlns:p14="http://schemas.microsoft.com/office/powerpoint/2010/main" val="428184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25</a:t>
            </a:fld>
            <a:endParaRPr lang="ru-RU" dirty="0"/>
          </a:p>
        </p:txBody>
      </p:sp>
    </p:spTree>
    <p:extLst>
      <p:ext uri="{BB962C8B-B14F-4D97-AF65-F5344CB8AC3E}">
        <p14:creationId xmlns:p14="http://schemas.microsoft.com/office/powerpoint/2010/main" val="15960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26</a:t>
            </a:fld>
            <a:endParaRPr lang="ru-RU" dirty="0"/>
          </a:p>
        </p:txBody>
      </p:sp>
    </p:spTree>
    <p:extLst>
      <p:ext uri="{BB962C8B-B14F-4D97-AF65-F5344CB8AC3E}">
        <p14:creationId xmlns:p14="http://schemas.microsoft.com/office/powerpoint/2010/main" val="2523961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27</a:t>
            </a:fld>
            <a:endParaRPr lang="ru-RU" dirty="0"/>
          </a:p>
        </p:txBody>
      </p:sp>
    </p:spTree>
    <p:extLst>
      <p:ext uri="{BB962C8B-B14F-4D97-AF65-F5344CB8AC3E}">
        <p14:creationId xmlns:p14="http://schemas.microsoft.com/office/powerpoint/2010/main" val="3624964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28</a:t>
            </a:fld>
            <a:endParaRPr lang="ru-RU" dirty="0"/>
          </a:p>
        </p:txBody>
      </p:sp>
    </p:spTree>
    <p:extLst>
      <p:ext uri="{BB962C8B-B14F-4D97-AF65-F5344CB8AC3E}">
        <p14:creationId xmlns:p14="http://schemas.microsoft.com/office/powerpoint/2010/main" val="5659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30</a:t>
            </a:fld>
            <a:endParaRPr lang="ru-RU" dirty="0"/>
          </a:p>
        </p:txBody>
      </p:sp>
    </p:spTree>
    <p:extLst>
      <p:ext uri="{BB962C8B-B14F-4D97-AF65-F5344CB8AC3E}">
        <p14:creationId xmlns:p14="http://schemas.microsoft.com/office/powerpoint/2010/main" val="24372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31</a:t>
            </a:fld>
            <a:endParaRPr lang="ru-RU" dirty="0"/>
          </a:p>
        </p:txBody>
      </p:sp>
    </p:spTree>
    <p:extLst>
      <p:ext uri="{BB962C8B-B14F-4D97-AF65-F5344CB8AC3E}">
        <p14:creationId xmlns:p14="http://schemas.microsoft.com/office/powerpoint/2010/main" val="251843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33</a:t>
            </a:fld>
            <a:endParaRPr lang="ru-RU" dirty="0"/>
          </a:p>
        </p:txBody>
      </p:sp>
    </p:spTree>
    <p:extLst>
      <p:ext uri="{BB962C8B-B14F-4D97-AF65-F5344CB8AC3E}">
        <p14:creationId xmlns:p14="http://schemas.microsoft.com/office/powerpoint/2010/main" val="141939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34</a:t>
            </a:fld>
            <a:endParaRPr lang="ru-RU" dirty="0"/>
          </a:p>
        </p:txBody>
      </p:sp>
    </p:spTree>
    <p:extLst>
      <p:ext uri="{BB962C8B-B14F-4D97-AF65-F5344CB8AC3E}">
        <p14:creationId xmlns:p14="http://schemas.microsoft.com/office/powerpoint/2010/main" val="1933217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36</a:t>
            </a:fld>
            <a:endParaRPr lang="ru-RU" dirty="0"/>
          </a:p>
        </p:txBody>
      </p:sp>
    </p:spTree>
    <p:extLst>
      <p:ext uri="{BB962C8B-B14F-4D97-AF65-F5344CB8AC3E}">
        <p14:creationId xmlns:p14="http://schemas.microsoft.com/office/powerpoint/2010/main" val="318066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a:t>
            </a:fld>
            <a:endParaRPr lang="ru-RU" dirty="0"/>
          </a:p>
        </p:txBody>
      </p:sp>
    </p:spTree>
    <p:extLst>
      <p:ext uri="{BB962C8B-B14F-4D97-AF65-F5344CB8AC3E}">
        <p14:creationId xmlns:p14="http://schemas.microsoft.com/office/powerpoint/2010/main" val="2436579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37</a:t>
            </a:fld>
            <a:endParaRPr lang="ru-RU" dirty="0"/>
          </a:p>
        </p:txBody>
      </p:sp>
    </p:spTree>
    <p:extLst>
      <p:ext uri="{BB962C8B-B14F-4D97-AF65-F5344CB8AC3E}">
        <p14:creationId xmlns:p14="http://schemas.microsoft.com/office/powerpoint/2010/main" val="511318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4</a:t>
            </a:fld>
            <a:endParaRPr lang="ru-RU" dirty="0"/>
          </a:p>
        </p:txBody>
      </p:sp>
    </p:spTree>
    <p:extLst>
      <p:ext uri="{BB962C8B-B14F-4D97-AF65-F5344CB8AC3E}">
        <p14:creationId xmlns:p14="http://schemas.microsoft.com/office/powerpoint/2010/main" val="355939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5</a:t>
            </a:fld>
            <a:endParaRPr lang="ru-RU" dirty="0"/>
          </a:p>
        </p:txBody>
      </p:sp>
    </p:spTree>
    <p:extLst>
      <p:ext uri="{BB962C8B-B14F-4D97-AF65-F5344CB8AC3E}">
        <p14:creationId xmlns:p14="http://schemas.microsoft.com/office/powerpoint/2010/main" val="18863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6</a:t>
            </a:fld>
            <a:endParaRPr lang="ru-RU" dirty="0"/>
          </a:p>
        </p:txBody>
      </p:sp>
    </p:spTree>
    <p:extLst>
      <p:ext uri="{BB962C8B-B14F-4D97-AF65-F5344CB8AC3E}">
        <p14:creationId xmlns:p14="http://schemas.microsoft.com/office/powerpoint/2010/main" val="171114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8</a:t>
            </a:fld>
            <a:endParaRPr lang="ru-RU" dirty="0"/>
          </a:p>
        </p:txBody>
      </p:sp>
    </p:spTree>
    <p:extLst>
      <p:ext uri="{BB962C8B-B14F-4D97-AF65-F5344CB8AC3E}">
        <p14:creationId xmlns:p14="http://schemas.microsoft.com/office/powerpoint/2010/main" val="195640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computer is a machine that receives some data which it then processes and outputs. You have your own computer called a brain. When a teacher asks you to calculate 4 x 4 this is known as data. At some stage you will have been taught to process this data by adding 4 + 4 + 4 + 4 together. The answer you give is the output of your calculation.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order to process data, a computer must receive instructions or commands. However, it would be unfeasible to make the user input commands for everything. Even something as simple as saving a document or opening a browser takes thousands or even millions of lines of code. In response to this problem, stored programs have been invented.</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9</a:t>
            </a:fld>
            <a:endParaRPr lang="ru-RU" dirty="0"/>
          </a:p>
        </p:txBody>
      </p:sp>
    </p:spTree>
    <p:extLst>
      <p:ext uri="{BB962C8B-B14F-4D97-AF65-F5344CB8AC3E}">
        <p14:creationId xmlns:p14="http://schemas.microsoft.com/office/powerpoint/2010/main" val="152432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Processor – this is usually a small chip inside the computer, and it’s how the computer processes and transforms information. Has anyone heard of the term “CPU”? CPU stands for Central Processing Unit. You can think of the processor as the Brains of the computer - the faster the processor, the more quickly the computer can think.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Memory – this is how the computer remembers things. There are two types of memory:</a:t>
            </a:r>
          </a:p>
          <a:p>
            <a:pPr lvl="1"/>
            <a:r>
              <a:rPr lang="en-US" sz="1200" b="0" i="0" kern="1200" dirty="0">
                <a:solidFill>
                  <a:schemeClr val="tx1"/>
                </a:solidFill>
                <a:effectLst/>
                <a:latin typeface="+mn-lt"/>
                <a:ea typeface="+mn-ea"/>
                <a:cs typeface="+mn-cs"/>
              </a:rPr>
              <a:t>RAM (random access memory) - you can think of this as the computer’s short-term memory</a:t>
            </a:r>
          </a:p>
          <a:p>
            <a:pPr lvl="1"/>
            <a:r>
              <a:rPr lang="en-US" sz="1200" b="0" i="0" kern="1200" dirty="0">
                <a:solidFill>
                  <a:schemeClr val="tx1"/>
                </a:solidFill>
                <a:effectLst/>
                <a:latin typeface="+mn-lt"/>
                <a:ea typeface="+mn-ea"/>
                <a:cs typeface="+mn-cs"/>
              </a:rPr>
              <a:t>Storage (also referred to as the “hard drive”) - this is the computer’s long-term memory, where it can store information even when power is turned off</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Inputs – this is how a computer takes in information from the world. On humans, our input comes in through our senses, such as our ears and eyes. What are some Computer Inputs? Keyboard, Mouse, Touchscreen, Camera, Microphone, Game Controller, Scanner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Outputs – this is how a computer displays or communicates information. On humans, we communicate information by using our mouths when we talk. What are some examples of communication that don’t involve talking? Blushing, sign language. What are some examples of Computer outputs? Monitor/Screen, Headphones/Speakers, Printer</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10</a:t>
            </a:fld>
            <a:endParaRPr lang="ru-RU" dirty="0"/>
          </a:p>
        </p:txBody>
      </p:sp>
    </p:spTree>
    <p:extLst>
      <p:ext uri="{BB962C8B-B14F-4D97-AF65-F5344CB8AC3E}">
        <p14:creationId xmlns:p14="http://schemas.microsoft.com/office/powerpoint/2010/main" val="320062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252701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7888407" y="2433306"/>
            <a:ext cx="4303594"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6"/>
          <p:cNvSpPr>
            <a:spLocks noGrp="1"/>
          </p:cNvSpPr>
          <p:nvPr>
            <p:ph type="pic" sz="quarter" idx="12"/>
          </p:nvPr>
        </p:nvSpPr>
        <p:spPr>
          <a:xfrm>
            <a:off x="0" y="2433306"/>
            <a:ext cx="4176712"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2"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222196242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Заголовок раздела">
    <p:spTree>
      <p:nvGrpSpPr>
        <p:cNvPr id="1" name=""/>
        <p:cNvGrpSpPr/>
        <p:nvPr/>
      </p:nvGrpSpPr>
      <p:grpSpPr>
        <a:xfrm>
          <a:off x="0" y="0"/>
          <a:ext cx="0" cy="0"/>
          <a:chOff x="0" y="0"/>
          <a:chExt cx="0" cy="0"/>
        </a:xfrm>
      </p:grpSpPr>
      <p:sp>
        <p:nvSpPr>
          <p:cNvPr id="7" name="Рисунок 10"/>
          <p:cNvSpPr>
            <a:spLocks noGrp="1"/>
          </p:cNvSpPr>
          <p:nvPr>
            <p:ph type="pic" sz="quarter" idx="10" hasCustomPrompt="1"/>
          </p:nvPr>
        </p:nvSpPr>
        <p:spPr>
          <a:xfrm>
            <a:off x="4733241" y="-11740"/>
            <a:ext cx="7455071" cy="6888789"/>
          </a:xfrm>
          <a:custGeom>
            <a:avLst/>
            <a:gdLst>
              <a:gd name="connsiteX0" fmla="*/ 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0 w 6885748"/>
              <a:gd name="connsiteY4" fmla="*/ 0 h 6857999"/>
              <a:gd name="connsiteX0" fmla="*/ 236220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362200 w 6885748"/>
              <a:gd name="connsiteY4" fmla="*/ 0 h 6857999"/>
              <a:gd name="connsiteX0" fmla="*/ 2085975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085975 w 6885748"/>
              <a:gd name="connsiteY4" fmla="*/ 0 h 6857999"/>
              <a:gd name="connsiteX0" fmla="*/ 3267075 w 8066848"/>
              <a:gd name="connsiteY0" fmla="*/ 0 h 6857999"/>
              <a:gd name="connsiteX1" fmla="*/ 8066848 w 8066848"/>
              <a:gd name="connsiteY1" fmla="*/ 0 h 6857999"/>
              <a:gd name="connsiteX2" fmla="*/ 8066848 w 8066848"/>
              <a:gd name="connsiteY2" fmla="*/ 6857999 h 6857999"/>
              <a:gd name="connsiteX3" fmla="*/ 0 w 8066848"/>
              <a:gd name="connsiteY3" fmla="*/ 6857999 h 6857999"/>
              <a:gd name="connsiteX4" fmla="*/ 3267075 w 8066848"/>
              <a:gd name="connsiteY4" fmla="*/ 0 h 6857999"/>
              <a:gd name="connsiteX0" fmla="*/ 2695575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695575 w 8066848"/>
              <a:gd name="connsiteY4" fmla="*/ 9525 h 6857999"/>
              <a:gd name="connsiteX0" fmla="*/ 2705100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705100 w 8066848"/>
              <a:gd name="connsiteY4" fmla="*/ 9525 h 6857999"/>
              <a:gd name="connsiteX0" fmla="*/ 2819400 w 8066848"/>
              <a:gd name="connsiteY0" fmla="*/ 276225 h 6857999"/>
              <a:gd name="connsiteX1" fmla="*/ 8066848 w 8066848"/>
              <a:gd name="connsiteY1" fmla="*/ 0 h 6857999"/>
              <a:gd name="connsiteX2" fmla="*/ 8066848 w 8066848"/>
              <a:gd name="connsiteY2" fmla="*/ 6857999 h 6857999"/>
              <a:gd name="connsiteX3" fmla="*/ 0 w 8066848"/>
              <a:gd name="connsiteY3" fmla="*/ 6857999 h 6857999"/>
              <a:gd name="connsiteX4" fmla="*/ 2819400 w 8066848"/>
              <a:gd name="connsiteY4" fmla="*/ 276225 h 6857999"/>
              <a:gd name="connsiteX0" fmla="*/ 2705100 w 8066848"/>
              <a:gd name="connsiteY0" fmla="*/ 0 h 6867524"/>
              <a:gd name="connsiteX1" fmla="*/ 8066848 w 8066848"/>
              <a:gd name="connsiteY1" fmla="*/ 9525 h 6867524"/>
              <a:gd name="connsiteX2" fmla="*/ 8066848 w 8066848"/>
              <a:gd name="connsiteY2" fmla="*/ 6867524 h 6867524"/>
              <a:gd name="connsiteX3" fmla="*/ 0 w 8066848"/>
              <a:gd name="connsiteY3" fmla="*/ 6867524 h 6867524"/>
              <a:gd name="connsiteX4" fmla="*/ 2705100 w 8066848"/>
              <a:gd name="connsiteY4" fmla="*/ 0 h 6867524"/>
              <a:gd name="connsiteX0" fmla="*/ 2171700 w 7533448"/>
              <a:gd name="connsiteY0" fmla="*/ 0 h 6867524"/>
              <a:gd name="connsiteX1" fmla="*/ 7533448 w 7533448"/>
              <a:gd name="connsiteY1" fmla="*/ 9525 h 6867524"/>
              <a:gd name="connsiteX2" fmla="*/ 7533448 w 7533448"/>
              <a:gd name="connsiteY2" fmla="*/ 6867524 h 6867524"/>
              <a:gd name="connsiteX3" fmla="*/ 0 w 7533448"/>
              <a:gd name="connsiteY3" fmla="*/ 6857999 h 6867524"/>
              <a:gd name="connsiteX4" fmla="*/ 2171700 w 7533448"/>
              <a:gd name="connsiteY4" fmla="*/ 0 h 6867524"/>
              <a:gd name="connsiteX0" fmla="*/ 2171700 w 7533448"/>
              <a:gd name="connsiteY0" fmla="*/ 0 h 6877049"/>
              <a:gd name="connsiteX1" fmla="*/ 7533448 w 7533448"/>
              <a:gd name="connsiteY1" fmla="*/ 9525 h 6877049"/>
              <a:gd name="connsiteX2" fmla="*/ 7533448 w 7533448"/>
              <a:gd name="connsiteY2" fmla="*/ 6867524 h 6877049"/>
              <a:gd name="connsiteX3" fmla="*/ 0 w 7533448"/>
              <a:gd name="connsiteY3" fmla="*/ 6877049 h 6877049"/>
              <a:gd name="connsiteX4" fmla="*/ 2171700 w 7533448"/>
              <a:gd name="connsiteY4" fmla="*/ 0 h 6877049"/>
              <a:gd name="connsiteX0" fmla="*/ 2093323 w 7455071"/>
              <a:gd name="connsiteY0" fmla="*/ 0 h 6885758"/>
              <a:gd name="connsiteX1" fmla="*/ 7455071 w 7455071"/>
              <a:gd name="connsiteY1" fmla="*/ 9525 h 6885758"/>
              <a:gd name="connsiteX2" fmla="*/ 7455071 w 7455071"/>
              <a:gd name="connsiteY2" fmla="*/ 6867524 h 6885758"/>
              <a:gd name="connsiteX3" fmla="*/ 0 w 7455071"/>
              <a:gd name="connsiteY3" fmla="*/ 6885758 h 6885758"/>
              <a:gd name="connsiteX4" fmla="*/ 2093323 w 7455071"/>
              <a:gd name="connsiteY4" fmla="*/ 0 h 6885758"/>
              <a:gd name="connsiteX0" fmla="*/ 2093323 w 7455071"/>
              <a:gd name="connsiteY0" fmla="*/ 0 h 6877049"/>
              <a:gd name="connsiteX1" fmla="*/ 7455071 w 7455071"/>
              <a:gd name="connsiteY1" fmla="*/ 9525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0 h 6877049"/>
              <a:gd name="connsiteX1" fmla="*/ 6593833 w 7455071"/>
              <a:gd name="connsiteY1" fmla="*/ 413562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11740 h 6888789"/>
              <a:gd name="connsiteX1" fmla="*/ 7455071 w 7455071"/>
              <a:gd name="connsiteY1" fmla="*/ 0 h 6888789"/>
              <a:gd name="connsiteX2" fmla="*/ 7455071 w 7455071"/>
              <a:gd name="connsiteY2" fmla="*/ 6879264 h 6888789"/>
              <a:gd name="connsiteX3" fmla="*/ 0 w 7455071"/>
              <a:gd name="connsiteY3" fmla="*/ 6888789 h 6888789"/>
              <a:gd name="connsiteX4" fmla="*/ 2093323 w 7455071"/>
              <a:gd name="connsiteY4" fmla="*/ 11740 h 688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071" h="6888789">
                <a:moveTo>
                  <a:pt x="2093323" y="11740"/>
                </a:moveTo>
                <a:lnTo>
                  <a:pt x="7455071" y="0"/>
                </a:lnTo>
                <a:lnTo>
                  <a:pt x="7455071" y="6879264"/>
                </a:lnTo>
                <a:lnTo>
                  <a:pt x="0" y="6888789"/>
                </a:lnTo>
                <a:lnTo>
                  <a:pt x="2093323" y="11740"/>
                </a:lnTo>
                <a:close/>
              </a:path>
            </a:pathLst>
          </a:custGeom>
        </p:spPr>
        <p:txBody>
          <a:bodyPr/>
          <a:lstStyle>
            <a:lvl1pPr marL="0" indent="0">
              <a:buNone/>
              <a:defRPr/>
            </a:lvl1pPr>
          </a:lstStyle>
          <a:p>
            <a:r>
              <a:rPr lang="en-US" dirty="0"/>
              <a:t>            </a:t>
            </a:r>
            <a:endParaRPr lang="ru-RU" dirty="0"/>
          </a:p>
        </p:txBody>
      </p:sp>
      <p:sp>
        <p:nvSpPr>
          <p:cNvPr id="10"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1" name="Заголовок 1"/>
          <p:cNvSpPr>
            <a:spLocks noGrp="1"/>
          </p:cNvSpPr>
          <p:nvPr>
            <p:ph type="title"/>
          </p:nvPr>
        </p:nvSpPr>
        <p:spPr>
          <a:xfrm>
            <a:off x="838200" y="-6355"/>
            <a:ext cx="4791075"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74405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Рисунок с подписью">
    <p:spTree>
      <p:nvGrpSpPr>
        <p:cNvPr id="1" name=""/>
        <p:cNvGrpSpPr/>
        <p:nvPr/>
      </p:nvGrpSpPr>
      <p:grpSpPr>
        <a:xfrm>
          <a:off x="0" y="0"/>
          <a:ext cx="0" cy="0"/>
          <a:chOff x="0" y="0"/>
          <a:chExt cx="0" cy="0"/>
        </a:xfrm>
      </p:grpSpPr>
      <p:sp>
        <p:nvSpPr>
          <p:cNvPr id="7" name="Рисунок 8"/>
          <p:cNvSpPr>
            <a:spLocks noGrp="1"/>
          </p:cNvSpPr>
          <p:nvPr>
            <p:ph type="pic" sz="quarter" idx="10"/>
          </p:nvPr>
        </p:nvSpPr>
        <p:spPr>
          <a:xfrm>
            <a:off x="1681371" y="1996551"/>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8"/>
          <p:cNvSpPr>
            <a:spLocks noGrp="1"/>
          </p:cNvSpPr>
          <p:nvPr>
            <p:ph type="pic" sz="quarter" idx="11"/>
          </p:nvPr>
        </p:nvSpPr>
        <p:spPr>
          <a:xfrm>
            <a:off x="3460384" y="1286685"/>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Рисунок 8"/>
          <p:cNvSpPr>
            <a:spLocks noGrp="1"/>
          </p:cNvSpPr>
          <p:nvPr>
            <p:ph type="pic" sz="quarter" idx="12"/>
          </p:nvPr>
        </p:nvSpPr>
        <p:spPr>
          <a:xfrm>
            <a:off x="4999502" y="1996549"/>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8"/>
          <p:cNvSpPr>
            <a:spLocks noGrp="1"/>
          </p:cNvSpPr>
          <p:nvPr>
            <p:ph type="pic" sz="quarter" idx="13"/>
          </p:nvPr>
        </p:nvSpPr>
        <p:spPr>
          <a:xfrm>
            <a:off x="6778515" y="1286685"/>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5" name="Рисунок 8"/>
          <p:cNvSpPr>
            <a:spLocks noGrp="1"/>
          </p:cNvSpPr>
          <p:nvPr>
            <p:ph type="pic" sz="quarter" idx="14"/>
          </p:nvPr>
        </p:nvSpPr>
        <p:spPr>
          <a:xfrm>
            <a:off x="8317633" y="1996549"/>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20"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3348848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3097499" y="0"/>
            <a:ext cx="3001963"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6"/>
          <p:cNvSpPr>
            <a:spLocks noGrp="1"/>
          </p:cNvSpPr>
          <p:nvPr>
            <p:ph type="pic" sz="quarter" idx="12"/>
          </p:nvPr>
        </p:nvSpPr>
        <p:spPr>
          <a:xfrm>
            <a:off x="6099462" y="0"/>
            <a:ext cx="3117871"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6"/>
          <p:cNvSpPr>
            <a:spLocks noGrp="1"/>
          </p:cNvSpPr>
          <p:nvPr>
            <p:ph type="pic" sz="quarter" idx="13"/>
          </p:nvPr>
        </p:nvSpPr>
        <p:spPr>
          <a:xfrm>
            <a:off x="9217333" y="0"/>
            <a:ext cx="2974667"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6" name="Номер слайда 4"/>
          <p:cNvSpPr>
            <a:spLocks noGrp="1"/>
          </p:cNvSpPr>
          <p:nvPr>
            <p:ph type="sldNum" sz="quarter" idx="14"/>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59191469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a:t>Arial 44</a:t>
            </a:r>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961282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6"/>
          <p:cNvSpPr>
            <a:spLocks noGrp="1"/>
          </p:cNvSpPr>
          <p:nvPr>
            <p:ph type="pic" sz="quarter" idx="11"/>
          </p:nvPr>
        </p:nvSpPr>
        <p:spPr>
          <a:xfrm>
            <a:off x="9144000" y="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Рисунок 6"/>
          <p:cNvSpPr>
            <a:spLocks noGrp="1"/>
          </p:cNvSpPr>
          <p:nvPr>
            <p:ph type="pic" sz="quarter" idx="12"/>
          </p:nvPr>
        </p:nvSpPr>
        <p:spPr>
          <a:xfrm>
            <a:off x="6096000" y="342900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6"/>
          <p:cNvSpPr>
            <a:spLocks noGrp="1"/>
          </p:cNvSpPr>
          <p:nvPr>
            <p:ph type="pic" sz="quarter" idx="13"/>
          </p:nvPr>
        </p:nvSpPr>
        <p:spPr>
          <a:xfrm>
            <a:off x="9144000" y="342900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6" name="Заголовок 1"/>
          <p:cNvSpPr>
            <a:spLocks noGrp="1"/>
          </p:cNvSpPr>
          <p:nvPr>
            <p:ph type="title" hasCustomPrompt="1"/>
          </p:nvPr>
        </p:nvSpPr>
        <p:spPr>
          <a:xfrm>
            <a:off x="838200" y="-6355"/>
            <a:ext cx="4876800" cy="1325563"/>
          </a:xfrm>
        </p:spPr>
        <p:txBody>
          <a:bodyPr/>
          <a:lstStyle/>
          <a:p>
            <a:r>
              <a:rPr lang="en-US" dirty="0"/>
              <a:t>Arial 44</a:t>
            </a:r>
            <a:endParaRPr lang="ru-RU" dirty="0"/>
          </a:p>
        </p:txBody>
      </p:sp>
      <p:sp>
        <p:nvSpPr>
          <p:cNvPr id="17" name="Номер слайда 4"/>
          <p:cNvSpPr>
            <a:spLocks noGrp="1"/>
          </p:cNvSpPr>
          <p:nvPr>
            <p:ph type="sldNum" sz="quarter" idx="14"/>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5415008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4" name="Номер слайда 4"/>
          <p:cNvSpPr>
            <a:spLocks noGrp="1"/>
          </p:cNvSpPr>
          <p:nvPr>
            <p:ph type="sldNum" sz="quarter" idx="12"/>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423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4"/>
          <p:cNvSpPr>
            <a:spLocks noGrp="1"/>
          </p:cNvSpPr>
          <p:nvPr>
            <p:ph type="sldNum" sz="quarter" idx="12"/>
          </p:nvPr>
        </p:nvSpPr>
        <p:spPr>
          <a:xfrm flipH="1">
            <a:off x="600075" y="6311900"/>
            <a:ext cx="400050" cy="409575"/>
          </a:xfrm>
        </p:spPr>
        <p:txBody>
          <a:body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7391313"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3793145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800000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6096002" y="0"/>
            <a:ext cx="6095998"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328362473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1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0"/>
          </p:nvPr>
        </p:nvSpPr>
        <p:spPr>
          <a:xfrm>
            <a:off x="0" y="0"/>
            <a:ext cx="12192000" cy="594995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extLst>
      <p:ext uri="{BB962C8B-B14F-4D97-AF65-F5344CB8AC3E}">
        <p14:creationId xmlns:p14="http://schemas.microsoft.com/office/powerpoint/2010/main" val="2574782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838200" y="-6355"/>
            <a:ext cx="10515600" cy="1325563"/>
          </a:xfrm>
        </p:spPr>
        <p:txBody>
          <a:bodyPr/>
          <a:lstStyle/>
          <a:p>
            <a:r>
              <a:rPr lang="en-US" dirty="0"/>
              <a:t>Arial 44</a:t>
            </a:r>
            <a:endParaRPr lang="ru-RU" dirty="0"/>
          </a:p>
        </p:txBody>
      </p:sp>
      <p:sp>
        <p:nvSpPr>
          <p:cNvPr id="3"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3077475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9" name="Заголовок 1"/>
          <p:cNvSpPr>
            <a:spLocks noGrp="1"/>
          </p:cNvSpPr>
          <p:nvPr>
            <p:ph type="title"/>
          </p:nvPr>
        </p:nvSpPr>
        <p:spPr>
          <a:xfrm>
            <a:off x="861925"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2398512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11" name="Заголовок 1"/>
          <p:cNvSpPr>
            <a:spLocks noGrp="1"/>
          </p:cNvSpPr>
          <p:nvPr>
            <p:ph type="title"/>
          </p:nvPr>
        </p:nvSpPr>
        <p:spPr>
          <a:xfrm>
            <a:off x="7477038"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2047634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15" name="Заголовок 1"/>
          <p:cNvSpPr>
            <a:spLocks noGrp="1"/>
          </p:cNvSpPr>
          <p:nvPr>
            <p:ph type="title" hasCustomPrompt="1"/>
          </p:nvPr>
        </p:nvSpPr>
        <p:spPr>
          <a:xfrm>
            <a:off x="6043612" y="-6355"/>
            <a:ext cx="4800601" cy="1325563"/>
          </a:xfrm>
        </p:spPr>
        <p:txBody>
          <a:bodyPr/>
          <a:lstStyle/>
          <a:p>
            <a:r>
              <a:rPr lang="en-US" dirty="0"/>
              <a:t>Arial 44</a:t>
            </a:r>
            <a:endParaRPr lang="ru-RU" dirty="0"/>
          </a:p>
        </p:txBody>
      </p:sp>
    </p:spTree>
    <p:extLst>
      <p:ext uri="{BB962C8B-B14F-4D97-AF65-F5344CB8AC3E}">
        <p14:creationId xmlns:p14="http://schemas.microsoft.com/office/powerpoint/2010/main" val="3221704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45360153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Два объекта">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3857625" y="2535251"/>
            <a:ext cx="3000376" cy="250664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4"/>
          <p:cNvSpPr>
            <a:spLocks noGrp="1"/>
          </p:cNvSpPr>
          <p:nvPr>
            <p:ph type="pic" sz="quarter" idx="11"/>
          </p:nvPr>
        </p:nvSpPr>
        <p:spPr>
          <a:xfrm>
            <a:off x="7086600" y="1375649"/>
            <a:ext cx="1928813" cy="251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4"/>
          <p:cNvSpPr>
            <a:spLocks noGrp="1"/>
          </p:cNvSpPr>
          <p:nvPr>
            <p:ph type="pic" sz="quarter" idx="12"/>
          </p:nvPr>
        </p:nvSpPr>
        <p:spPr>
          <a:xfrm>
            <a:off x="9372600" y="2527300"/>
            <a:ext cx="1862593" cy="251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59998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053137" y="0"/>
            <a:ext cx="4138863"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5" name="Рисунок 4"/>
          <p:cNvSpPr>
            <a:spLocks noGrp="1"/>
          </p:cNvSpPr>
          <p:nvPr>
            <p:ph type="pic" sz="quarter" idx="11"/>
          </p:nvPr>
        </p:nvSpPr>
        <p:spPr>
          <a:xfrm>
            <a:off x="1208598" y="1614114"/>
            <a:ext cx="2592125" cy="3458817"/>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640306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8"/>
          <p:cNvSpPr>
            <a:spLocks noGrp="1"/>
          </p:cNvSpPr>
          <p:nvPr>
            <p:ph type="pic" sz="quarter" idx="11"/>
          </p:nvPr>
        </p:nvSpPr>
        <p:spPr>
          <a:xfrm>
            <a:off x="1842963" y="1491578"/>
            <a:ext cx="2020887"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Рисунок 8"/>
          <p:cNvSpPr>
            <a:spLocks noGrp="1"/>
          </p:cNvSpPr>
          <p:nvPr>
            <p:ph type="pic" sz="quarter" idx="12"/>
          </p:nvPr>
        </p:nvSpPr>
        <p:spPr>
          <a:xfrm>
            <a:off x="1842962" y="4306967"/>
            <a:ext cx="2020887"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967914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Tree>
    <p:extLst>
      <p:ext uri="{BB962C8B-B14F-4D97-AF65-F5344CB8AC3E}">
        <p14:creationId xmlns:p14="http://schemas.microsoft.com/office/powerpoint/2010/main" val="2212079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
        <p:nvSpPr>
          <p:cNvPr id="11"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706911604"/>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8" name="Рисунок 17"/>
          <p:cNvSpPr>
            <a:spLocks noGrp="1"/>
          </p:cNvSpPr>
          <p:nvPr>
            <p:ph type="pic" sz="quarter" idx="10"/>
          </p:nvPr>
        </p:nvSpPr>
        <p:spPr>
          <a:xfrm>
            <a:off x="961956" y="922338"/>
            <a:ext cx="4067311" cy="514826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17"/>
          <p:cNvSpPr>
            <a:spLocks noGrp="1"/>
          </p:cNvSpPr>
          <p:nvPr>
            <p:ph type="pic" sz="quarter" idx="11"/>
          </p:nvPr>
        </p:nvSpPr>
        <p:spPr>
          <a:xfrm>
            <a:off x="5163843" y="922338"/>
            <a:ext cx="5769836" cy="249142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17"/>
          <p:cNvSpPr>
            <a:spLocks noGrp="1"/>
          </p:cNvSpPr>
          <p:nvPr>
            <p:ph type="pic" sz="quarter" idx="12"/>
          </p:nvPr>
        </p:nvSpPr>
        <p:spPr>
          <a:xfrm>
            <a:off x="5163843" y="3544389"/>
            <a:ext cx="5769836" cy="2526211"/>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4"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4195729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0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13"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160807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Tree>
    <p:extLst>
      <p:ext uri="{BB962C8B-B14F-4D97-AF65-F5344CB8AC3E}">
        <p14:creationId xmlns:p14="http://schemas.microsoft.com/office/powerpoint/2010/main" val="1902183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Tree>
    <p:extLst>
      <p:ext uri="{BB962C8B-B14F-4D97-AF65-F5344CB8AC3E}">
        <p14:creationId xmlns:p14="http://schemas.microsoft.com/office/powerpoint/2010/main" val="3951680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526480" y="226985"/>
            <a:ext cx="12192000" cy="900739"/>
          </a:xfrm>
        </p:spPr>
        <p:txBody>
          <a:bodyPr/>
          <a:lstStyle/>
          <a:p>
            <a:r>
              <a:rPr lang="en-US" dirty="0"/>
              <a:t>Click to edit Master title style</a:t>
            </a:r>
          </a:p>
        </p:txBody>
      </p:sp>
      <p:sp>
        <p:nvSpPr>
          <p:cNvPr id="6" name="Slide Number Placeholder 5"/>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20111336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81268D6-2656-7A42-BED5-EEE690A02909}" type="slidenum">
              <a:rPr lang="en-US" smtClean="0"/>
              <a:t>‹#›</a:t>
            </a:fld>
            <a:endParaRPr lang="en-US" dirty="0"/>
          </a:p>
        </p:txBody>
      </p:sp>
    </p:spTree>
    <p:extLst>
      <p:ext uri="{BB962C8B-B14F-4D97-AF65-F5344CB8AC3E}">
        <p14:creationId xmlns:p14="http://schemas.microsoft.com/office/powerpoint/2010/main" val="835240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6667" y="0"/>
            <a:ext cx="10363200" cy="1193800"/>
          </a:xfrm>
        </p:spPr>
        <p:txBody>
          <a:bodyPr/>
          <a:lstStyle>
            <a:lvl1pPr>
              <a:defRPr b="0" i="0">
                <a:latin typeface="Arial" charset="0"/>
                <a:ea typeface="Arial" charset="0"/>
                <a:cs typeface="Arial" charset="0"/>
              </a:defRPr>
            </a:lvl1pPr>
          </a:lstStyle>
          <a:p>
            <a:r>
              <a:rPr lang="en-US" dirty="0"/>
              <a:t>Click to edit Master title style</a:t>
            </a:r>
          </a:p>
        </p:txBody>
      </p:sp>
      <p:sp>
        <p:nvSpPr>
          <p:cNvPr id="4" name="Slide Number Placeholder 3"/>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310518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78242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0131" y="258619"/>
            <a:ext cx="10363200" cy="1193800"/>
          </a:xfrm>
        </p:spPr>
        <p:txBody>
          <a:bodyPr/>
          <a:lstStyle/>
          <a:p>
            <a:r>
              <a:rPr lang="en-US" dirty="0"/>
              <a:t>Click to edit Master title style</a:t>
            </a:r>
          </a:p>
        </p:txBody>
      </p:sp>
      <p:sp>
        <p:nvSpPr>
          <p:cNvPr id="5"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9005015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09565" y="133613"/>
            <a:ext cx="11572873" cy="824659"/>
          </a:xfrm>
          <a:prstGeom prst="rect">
            <a:avLst/>
          </a:prstGeom>
        </p:spPr>
        <p:txBody>
          <a:bodyPr vert="horz" anchor="b">
            <a:normAutofit/>
          </a:bodyPr>
          <a:lstStyle>
            <a:lvl1pPr algn="l">
              <a:defRPr lang="en-US" sz="4400" b="0" baseline="0" dirty="0" smtClean="0">
                <a:solidFill>
                  <a:schemeClr val="tx1">
                    <a:lumMod val="95000"/>
                    <a:lumOff val="5000"/>
                  </a:schemeClr>
                </a:solidFill>
                <a:latin typeface="Arial" charset="0"/>
                <a:ea typeface="Arial" charset="0"/>
                <a:cs typeface="Arial" charset="0"/>
                <a:sym typeface="Gill Sans Light" charset="0"/>
              </a:defRPr>
            </a:lvl1pPr>
          </a:lstStyle>
          <a:p>
            <a:r>
              <a:rPr lang="en-US" dirty="0"/>
              <a:t>Click to Edit Master Title</a:t>
            </a:r>
          </a:p>
        </p:txBody>
      </p:sp>
      <p:sp>
        <p:nvSpPr>
          <p:cNvPr id="13" name="Content Placeholder 3"/>
          <p:cNvSpPr>
            <a:spLocks noGrp="1"/>
          </p:cNvSpPr>
          <p:nvPr>
            <p:ph sz="quarter" idx="10"/>
          </p:nvPr>
        </p:nvSpPr>
        <p:spPr>
          <a:xfrm>
            <a:off x="309563" y="1223819"/>
            <a:ext cx="11572875" cy="5166399"/>
          </a:xfrm>
          <a:prstGeom prst="rect">
            <a:avLst/>
          </a:prstGeom>
        </p:spPr>
        <p:txBody>
          <a:bodyPr vert="horz"/>
          <a:lstStyle>
            <a:lvl1pPr marL="230182" indent="-230182" algn="l">
              <a:lnSpc>
                <a:spcPct val="120000"/>
              </a:lnSpc>
              <a:spcBef>
                <a:spcPts val="600"/>
              </a:spcBef>
              <a:spcAft>
                <a:spcPts val="600"/>
              </a:spcAft>
              <a:buClr>
                <a:srgbClr val="FF6600"/>
              </a:buClr>
              <a:buFont typeface="Arial"/>
              <a:buChar char="•"/>
              <a:defRPr sz="1600">
                <a:solidFill>
                  <a:schemeClr val="tx1">
                    <a:lumMod val="95000"/>
                    <a:lumOff val="5000"/>
                  </a:schemeClr>
                </a:solidFill>
                <a:latin typeface="Arial" charset="0"/>
                <a:ea typeface="Arial" charset="0"/>
                <a:cs typeface="Arial" charset="0"/>
              </a:defRPr>
            </a:lvl1pPr>
            <a:lvl2pPr marL="688957" indent="-252407"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2pPr>
            <a:lvl3pPr marL="950952" indent="-219069"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3pPr>
            <a:lvl4pPr marL="1270984" indent="-284156"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4pPr>
            <a:lvl5pPr marL="1517866" indent="-284156"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1"/>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915604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1219200"/>
            <a:ext cx="106680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xfrm>
            <a:off x="182035" y="6400801"/>
            <a:ext cx="630767" cy="349251"/>
          </a:xfrm>
          <a:ln/>
        </p:spPr>
        <p:txBody>
          <a:bodyPr/>
          <a:lstStyle>
            <a:lvl1pPr>
              <a:defRPr/>
            </a:lvl1pPr>
          </a:lstStyle>
          <a:p>
            <a:pPr>
              <a:defRPr/>
            </a:pPr>
            <a:fld id="{1C7E9591-0216-4EAE-A041-A233030083FE}" type="slidenum">
              <a:rPr lang="en-US"/>
              <a:pPr>
                <a:defRPr/>
              </a:pPr>
              <a:t>‹#›</a:t>
            </a:fld>
            <a:endParaRPr lang="en-US" dirty="0"/>
          </a:p>
        </p:txBody>
      </p:sp>
    </p:spTree>
    <p:extLst>
      <p:ext uri="{BB962C8B-B14F-4D97-AF65-F5344CB8AC3E}">
        <p14:creationId xmlns:p14="http://schemas.microsoft.com/office/powerpoint/2010/main" val="6199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5905500" y="2310064"/>
            <a:ext cx="4895850" cy="3107754"/>
          </a:xfrm>
        </p:spPr>
        <p:txBody>
          <a:bodyPr/>
          <a:lstStyle/>
          <a:p>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2420441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Standard Content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014" y="185738"/>
            <a:ext cx="7758169" cy="701415"/>
          </a:xfrm>
          <a:prstGeom prst="rect">
            <a:avLst/>
          </a:prstGeom>
        </p:spPr>
        <p:txBody>
          <a:bodyPr vert="horz" lIns="91383" tIns="45691" rIns="91383" bIns="45691">
            <a:noAutofit/>
          </a:bodyPr>
          <a:lstStyle>
            <a:lvl1pPr>
              <a:defRPr sz="44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26014" y="1510200"/>
            <a:ext cx="10941569" cy="1752600"/>
          </a:xfrm>
          <a:prstGeom prst="rect">
            <a:avLst/>
          </a:prstGeom>
        </p:spPr>
        <p:txBody>
          <a:bodyPr vert="horz" lIns="91383" tIns="45691" rIns="91383" bIns="45691"/>
          <a:lstStyle>
            <a:lvl1pPr marL="0" indent="0" algn="l">
              <a:buNone/>
              <a:defRPr sz="2400"/>
            </a:lvl1pPr>
            <a:lvl2pPr marL="548294" indent="0" algn="ctr">
              <a:buNone/>
              <a:defRPr/>
            </a:lvl2pPr>
            <a:lvl3pPr marL="1096589" indent="0" algn="ctr">
              <a:buNone/>
              <a:defRPr/>
            </a:lvl3pPr>
            <a:lvl4pPr marL="1644880" indent="0" algn="ctr">
              <a:buNone/>
              <a:defRPr/>
            </a:lvl4pPr>
            <a:lvl5pPr marL="2193172" indent="0" algn="ctr">
              <a:buNone/>
              <a:defRPr/>
            </a:lvl5pPr>
            <a:lvl6pPr marL="2741464" indent="0" algn="ctr">
              <a:buNone/>
              <a:defRPr/>
            </a:lvl6pPr>
            <a:lvl7pPr marL="3289759" indent="0" algn="ctr">
              <a:buNone/>
              <a:defRPr/>
            </a:lvl7pPr>
            <a:lvl8pPr marL="3838050" indent="0" algn="ctr">
              <a:buNone/>
              <a:defRPr/>
            </a:lvl8pPr>
            <a:lvl9pPr marL="4386344" indent="0" algn="ctr">
              <a:buNone/>
              <a:defRPr/>
            </a:lvl9pPr>
          </a:lstStyle>
          <a:p>
            <a:r>
              <a:rPr lang="en-US" dirty="0"/>
              <a:t>Click to edit Master subtitle style</a:t>
            </a:r>
          </a:p>
        </p:txBody>
      </p:sp>
      <p:sp>
        <p:nvSpPr>
          <p:cNvPr id="4"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16813338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6"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Arial" charset="0"/>
                <a:ea typeface="Arial" charset="0"/>
                <a:cs typeface="Arial" charset="0"/>
              </a:defRPr>
            </a:lvl1pPr>
            <a:lvl2pPr>
              <a:defRPr sz="2800">
                <a:latin typeface="Arial" charset="0"/>
                <a:ea typeface="Arial" charset="0"/>
                <a:cs typeface="Arial" charset="0"/>
              </a:defRPr>
            </a:lvl2pPr>
            <a:lvl3pPr>
              <a:defRPr sz="24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charset="0"/>
                <a:ea typeface="Arial" charset="0"/>
                <a:cs typeface="Arial"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1518698" y="2544417"/>
            <a:ext cx="4126727" cy="2615980"/>
          </a:xfrm>
        </p:spPr>
        <p:txBody>
          <a:bodyPr/>
          <a:lstStyle/>
          <a:p>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32902101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Arial" charset="0"/>
                <a:ea typeface="Arial" charset="0"/>
                <a:cs typeface="Arial"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3" name="Rectangle 7"/>
          <p:cNvSpPr>
            <a:spLocks noGrp="1" noChangeArrowheads="1"/>
          </p:cNvSpPr>
          <p:nvPr>
            <p:ph type="sldNum" sz="quarter" idx="11"/>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21107669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19"/>
          <p:cNvSpPr>
            <a:spLocks noGrp="1"/>
          </p:cNvSpPr>
          <p:nvPr>
            <p:ph type="pic" sz="quarter" idx="12"/>
          </p:nvPr>
        </p:nvSpPr>
        <p:spPr>
          <a:xfrm>
            <a:off x="6108028" y="4572000"/>
            <a:ext cx="3064043"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4691063" cy="1325563"/>
          </a:xfrm>
          <a:prstGeom prst="rect">
            <a:avLst/>
          </a:prstGeom>
        </p:spPr>
        <p:txBody>
          <a:bodyPr vert="horz" lIns="91440" tIns="45720" rIns="91440" bIns="45720" rtlCol="0" anchor="ctr">
            <a:normAutofit/>
          </a:bodyPr>
          <a:lstStyle>
            <a:lvl1pPr>
              <a:defRPr>
                <a:latin typeface="Arial" charset="0"/>
                <a:ea typeface="Arial" charset="0"/>
                <a:cs typeface="Arial" charset="0"/>
              </a:defRPr>
            </a:lvl1pPr>
          </a:lstStyle>
          <a:p>
            <a:r>
              <a:rPr lang="en-US" dirty="0"/>
              <a:t>Arial 44</a:t>
            </a:r>
            <a:endParaRPr lang="ru-RU" dirty="0"/>
          </a:p>
        </p:txBody>
      </p:sp>
    </p:spTree>
    <p:extLst>
      <p:ext uri="{BB962C8B-B14F-4D97-AF65-F5344CB8AC3E}">
        <p14:creationId xmlns:p14="http://schemas.microsoft.com/office/powerpoint/2010/main" val="13776462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19"/>
          <p:cNvSpPr>
            <a:spLocks noGrp="1"/>
          </p:cNvSpPr>
          <p:nvPr>
            <p:ph type="pic" sz="quarter" idx="12"/>
          </p:nvPr>
        </p:nvSpPr>
        <p:spPr>
          <a:xfrm>
            <a:off x="6108028" y="4572000"/>
            <a:ext cx="3064043"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4691063"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7190318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7" name="Рисунок 21"/>
          <p:cNvSpPr>
            <a:spLocks noGrp="1"/>
          </p:cNvSpPr>
          <p:nvPr>
            <p:ph type="pic" sz="quarter" idx="14"/>
          </p:nvPr>
        </p:nvSpPr>
        <p:spPr>
          <a:xfrm>
            <a:off x="3019926" y="2286000"/>
            <a:ext cx="309211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8" name="Рисунок 19"/>
          <p:cNvSpPr>
            <a:spLocks noGrp="1"/>
          </p:cNvSpPr>
          <p:nvPr>
            <p:ph type="pic" sz="quarter" idx="16"/>
          </p:nvPr>
        </p:nvSpPr>
        <p:spPr>
          <a:xfrm>
            <a:off x="6112044" y="0"/>
            <a:ext cx="304398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21"/>
          <p:cNvSpPr>
            <a:spLocks noGrp="1"/>
          </p:cNvSpPr>
          <p:nvPr>
            <p:ph type="pic" sz="quarter" idx="18"/>
          </p:nvPr>
        </p:nvSpPr>
        <p:spPr>
          <a:xfrm>
            <a:off x="6112043" y="4572000"/>
            <a:ext cx="3043989"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21"/>
          <p:cNvSpPr>
            <a:spLocks noGrp="1"/>
          </p:cNvSpPr>
          <p:nvPr>
            <p:ph type="pic" sz="quarter" idx="20"/>
          </p:nvPr>
        </p:nvSpPr>
        <p:spPr>
          <a:xfrm>
            <a:off x="9156032" y="2286000"/>
            <a:ext cx="303596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1" name="Рисунок 19"/>
          <p:cNvSpPr>
            <a:spLocks noGrp="1"/>
          </p:cNvSpPr>
          <p:nvPr>
            <p:ph type="pic" sz="quarter" idx="10"/>
          </p:nvPr>
        </p:nvSpPr>
        <p:spPr>
          <a:xfrm>
            <a:off x="0" y="0"/>
            <a:ext cx="3011904"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321557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51879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6"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7"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470466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2.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Arial" charset="0"/>
                <a:ea typeface="Arial" charset="0"/>
                <a:cs typeface="Arial" charset="0"/>
              </a:rPr>
              <a:t>Arial 28</a:t>
            </a:r>
            <a:endParaRPr lang="ru-RU" dirty="0"/>
          </a:p>
        </p:txBody>
      </p:sp>
      <p:sp>
        <p:nvSpPr>
          <p:cNvPr id="6"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pic>
        <p:nvPicPr>
          <p:cNvPr id="5" name="Picture 4"/>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68974">
            <a:off x="11227253" y="34438"/>
            <a:ext cx="842332" cy="842332"/>
          </a:xfrm>
          <a:prstGeom prst="rect">
            <a:avLst/>
          </a:prstGeom>
        </p:spPr>
      </p:pic>
      <p:pic>
        <p:nvPicPr>
          <p:cNvPr id="7" name="Picture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1118589" y="6311495"/>
            <a:ext cx="769140" cy="371885"/>
          </a:xfrm>
          <a:prstGeom prst="rect">
            <a:avLst/>
          </a:prstGeom>
        </p:spPr>
      </p:pic>
      <p:sp>
        <p:nvSpPr>
          <p:cNvPr id="8" name="Shape 51"/>
          <p:cNvSpPr/>
          <p:nvPr userDrawn="1"/>
        </p:nvSpPr>
        <p:spPr>
          <a:xfrm>
            <a:off x="12119600" y="1"/>
            <a:ext cx="72400" cy="6857999"/>
          </a:xfrm>
          <a:prstGeom prst="rect">
            <a:avLst/>
          </a:prstGeom>
          <a:solidFill>
            <a:srgbClr val="EE0000"/>
          </a:solidFill>
          <a:ln>
            <a:noFill/>
          </a:ln>
        </p:spPr>
        <p:txBody>
          <a:bodyPr lIns="121900" tIns="121900" rIns="121900" bIns="121900" anchor="ctr" anchorCtr="0">
            <a:noAutofit/>
          </a:bodyPr>
          <a:lstStyle/>
          <a:p>
            <a:pPr lvl="0">
              <a:spcBef>
                <a:spcPts val="0"/>
              </a:spcBef>
              <a:buNone/>
            </a:pPr>
            <a:endParaRPr sz="2400"/>
          </a:p>
        </p:txBody>
      </p:sp>
    </p:spTree>
    <p:extLst>
      <p:ext uri="{BB962C8B-B14F-4D97-AF65-F5344CB8AC3E}">
        <p14:creationId xmlns:p14="http://schemas.microsoft.com/office/powerpoint/2010/main" val="4200342372"/>
      </p:ext>
    </p:extLst>
  </p:cSld>
  <p:clrMap bg1="lt1" tx1="dk1" bg2="lt2" tx2="dk2" accent1="accent1" accent2="accent2" accent3="accent3" accent4="accent4" accent5="accent5" accent6="accent6" hlink="hlink" folHlink="folHlink"/>
  <p:sldLayoutIdLst>
    <p:sldLayoutId id="2147483798" r:id="rId1"/>
    <p:sldLayoutId id="2147483839" r:id="rId2"/>
    <p:sldLayoutId id="2147483848" r:id="rId3"/>
    <p:sldLayoutId id="2147483847" r:id="rId4"/>
    <p:sldLayoutId id="2147483846" r:id="rId5"/>
    <p:sldLayoutId id="2147483843" r:id="rId6"/>
    <p:sldLayoutId id="2147483840" r:id="rId7"/>
    <p:sldLayoutId id="2147483835" r:id="rId8"/>
    <p:sldLayoutId id="2147483834" r:id="rId9"/>
    <p:sldLayoutId id="2147483841" r:id="rId10"/>
    <p:sldLayoutId id="2147483803" r:id="rId11"/>
    <p:sldLayoutId id="2147483808" r:id="rId12"/>
    <p:sldLayoutId id="2147483844" r:id="rId13"/>
    <p:sldLayoutId id="2147483845" r:id="rId14"/>
    <p:sldLayoutId id="2147483838" r:id="rId15"/>
    <p:sldLayoutId id="2147483818" r:id="rId16"/>
    <p:sldLayoutId id="2147483819" r:id="rId17"/>
    <p:sldLayoutId id="2147483820" r:id="rId18"/>
    <p:sldLayoutId id="2147483836" r:id="rId19"/>
    <p:sldLayoutId id="2147483837" r:id="rId20"/>
    <p:sldLayoutId id="2147483825" r:id="rId21"/>
    <p:sldLayoutId id="2147483826" r:id="rId22"/>
    <p:sldLayoutId id="2147483831" r:id="rId23"/>
    <p:sldLayoutId id="2147483649" r:id="rId24"/>
    <p:sldLayoutId id="2147483652" r:id="rId25"/>
    <p:sldLayoutId id="2147483662" r:id="rId26"/>
    <p:sldLayoutId id="2147483667" r:id="rId27"/>
    <p:sldLayoutId id="2147483670" r:id="rId28"/>
    <p:sldLayoutId id="2147483675" r:id="rId29"/>
    <p:sldLayoutId id="2147483684" r:id="rId30"/>
    <p:sldLayoutId id="2147483833" r:id="rId31"/>
    <p:sldLayoutId id="2147483842"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68974">
            <a:off x="11227253" y="34438"/>
            <a:ext cx="842332" cy="842332"/>
          </a:xfrm>
          <a:prstGeom prst="rect">
            <a:avLst/>
          </a:prstGeom>
        </p:spPr>
      </p:pic>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18589" y="6311495"/>
            <a:ext cx="769140" cy="371885"/>
          </a:xfrm>
          <a:prstGeom prst="rect">
            <a:avLst/>
          </a:prstGeom>
        </p:spPr>
      </p:pic>
      <p:sp>
        <p:nvSpPr>
          <p:cNvPr id="9" name="Shape 51"/>
          <p:cNvSpPr/>
          <p:nvPr userDrawn="1"/>
        </p:nvSpPr>
        <p:spPr>
          <a:xfrm>
            <a:off x="12119600" y="1"/>
            <a:ext cx="72400" cy="6857999"/>
          </a:xfrm>
          <a:prstGeom prst="rect">
            <a:avLst/>
          </a:prstGeom>
          <a:solidFill>
            <a:srgbClr val="EE0000"/>
          </a:solidFill>
          <a:ln>
            <a:noFill/>
          </a:ln>
        </p:spPr>
        <p:txBody>
          <a:bodyPr lIns="121900" tIns="121900" rIns="121900" bIns="121900" anchor="ctr" anchorCtr="0">
            <a:noAutofit/>
          </a:bodyPr>
          <a:lstStyle/>
          <a:p>
            <a:pPr lvl="0">
              <a:spcBef>
                <a:spcPts val="0"/>
              </a:spcBef>
              <a:buNone/>
            </a:pPr>
            <a:endParaRPr sz="2400"/>
          </a:p>
        </p:txBody>
      </p:sp>
      <p:sp>
        <p:nvSpPr>
          <p:cNvPr id="10" name="Rectangle 7"/>
          <p:cNvSpPr>
            <a:spLocks noGrp="1" noChangeArrowheads="1"/>
          </p:cNvSpPr>
          <p:nvPr>
            <p:ph type="sldNum" sz="quarter" idx="4"/>
          </p:nvPr>
        </p:nvSpPr>
        <p:spPr>
          <a:xfrm>
            <a:off x="373593" y="6325807"/>
            <a:ext cx="473075" cy="357188"/>
          </a:xfrm>
          <a:prstGeom prst="rect">
            <a:avLst/>
          </a:prstGeo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86974977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6.tiff"/><Relationship Id="rId7" Type="http://schemas.openxmlformats.org/officeDocument/2006/relationships/diagramData" Target="../diagrams/data1.xml"/><Relationship Id="rId12"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18.png"/><Relationship Id="rId10" Type="http://schemas.openxmlformats.org/officeDocument/2006/relationships/diagramColors" Target="../diagrams/colors1.xml"/><Relationship Id="rId4" Type="http://schemas.openxmlformats.org/officeDocument/2006/relationships/image" Target="../media/image17.tiff"/><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hyperlink" Target="http://microbit.org/guide/quick/" TargetMode="External"/><Relationship Id="rId2" Type="http://schemas.openxmlformats.org/officeDocument/2006/relationships/notesSlide" Target="../notesSlides/notesSlide17.xml"/><Relationship Id="rId1" Type="http://schemas.openxmlformats.org/officeDocument/2006/relationships/slideLayout" Target="../slideLayouts/slideLayout53.xml"/><Relationship Id="rId5" Type="http://schemas.openxmlformats.org/officeDocument/2006/relationships/hyperlink" Target="https://makecode.microbit.org/projects" TargetMode="External"/><Relationship Id="rId4" Type="http://schemas.openxmlformats.org/officeDocument/2006/relationships/hyperlink" Target="https://makecode.microbit.org/doc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akecode.microbit.org/projects/coin-flipper" TargetMode="External"/><Relationship Id="rId2" Type="http://schemas.openxmlformats.org/officeDocument/2006/relationships/notesSlide" Target="../notesSlides/notesSlide18.xml"/><Relationship Id="rId1" Type="http://schemas.openxmlformats.org/officeDocument/2006/relationships/slideLayout" Target="../slideLayouts/slideLayout53.xml"/><Relationship Id="rId5" Type="http://schemas.openxmlformats.org/officeDocument/2006/relationships/hyperlink" Target="https://makecode.microbit.org/projects/compass" TargetMode="External"/><Relationship Id="rId4" Type="http://schemas.openxmlformats.org/officeDocument/2006/relationships/hyperlink" Target="https://makecode.microbit.org/projects/rock-paper-scisso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hyperlink" Target="https://makecode.microbit.org/reference" TargetMode="External"/><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hyperlink" Target="https://makecode.microbit.org/reference/basic" TargetMode="External"/><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hyperlink" Target="https://makecode.microbit.org/reference/input" TargetMode="External"/><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386" b="7386"/>
          <a:stretch>
            <a:fillRect/>
          </a:stretch>
        </p:blipFill>
        <p:spPr/>
      </p:pic>
      <p:grpSp>
        <p:nvGrpSpPr>
          <p:cNvPr id="2" name="Группа 1"/>
          <p:cNvGrpSpPr/>
          <p:nvPr/>
        </p:nvGrpSpPr>
        <p:grpSpPr>
          <a:xfrm>
            <a:off x="0" y="-14928"/>
            <a:ext cx="9844088" cy="6886527"/>
            <a:chOff x="-1759" y="-14928"/>
            <a:chExt cx="6460005" cy="6886527"/>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Параллелограмм 17"/>
            <p:cNvSpPr/>
            <p:nvPr/>
          </p:nvSpPr>
          <p:spPr>
            <a:xfrm>
              <a:off x="-1759" y="-14928"/>
              <a:ext cx="5550541"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grpSp>
      <p:sp>
        <p:nvSpPr>
          <p:cNvPr id="16" name="Заголовок 1"/>
          <p:cNvSpPr txBox="1">
            <a:spLocks/>
          </p:cNvSpPr>
          <p:nvPr/>
        </p:nvSpPr>
        <p:spPr>
          <a:xfrm>
            <a:off x="246697" y="2793560"/>
            <a:ext cx="5168266" cy="206685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spc="100" dirty="0">
              <a:latin typeface="Nixie"/>
              <a:ea typeface="Lato" panose="020F0502020204030203" pitchFamily="34" charset="0"/>
              <a:cs typeface="Poppins SemiBold" panose="02000000000000000000" pitchFamily="2" charset="0"/>
            </a:endParaRPr>
          </a:p>
          <a:p>
            <a:endParaRPr lang="ru-RU" sz="4000" b="1" spc="100" dirty="0">
              <a:latin typeface="Nixie"/>
              <a:ea typeface="Lato" panose="020F0502020204030203" pitchFamily="34" charset="0"/>
              <a:cs typeface="Poppins SemiBold" panose="02000000000000000000" pitchFamily="2" charset="0"/>
            </a:endParaRPr>
          </a:p>
        </p:txBody>
      </p:sp>
      <p:sp>
        <p:nvSpPr>
          <p:cNvPr id="5" name="TextBox 4"/>
          <p:cNvSpPr txBox="1"/>
          <p:nvPr/>
        </p:nvSpPr>
        <p:spPr>
          <a:xfrm>
            <a:off x="416719" y="4392003"/>
            <a:ext cx="2967479" cy="923330"/>
          </a:xfrm>
          <a:prstGeom prst="rect">
            <a:avLst/>
          </a:prstGeom>
          <a:noFill/>
        </p:spPr>
        <p:txBody>
          <a:bodyPr wrap="none" rtlCol="0">
            <a:spAutoFit/>
          </a:bodyPr>
          <a:lstStyle/>
          <a:p>
            <a:r>
              <a:rPr lang="en-US" b="1" dirty="0">
                <a:solidFill>
                  <a:schemeClr val="bg1"/>
                </a:solidFill>
                <a:latin typeface="Arial" charset="0"/>
                <a:ea typeface="Arial" charset="0"/>
                <a:cs typeface="Arial" charset="0"/>
              </a:rPr>
              <a:t>Fuse Code Camp</a:t>
            </a:r>
          </a:p>
          <a:p>
            <a:r>
              <a:rPr lang="en-US" dirty="0">
                <a:solidFill>
                  <a:schemeClr val="bg1"/>
                </a:solidFill>
                <a:latin typeface="Arial" charset="0"/>
                <a:ea typeface="Arial" charset="0"/>
                <a:cs typeface="Arial" charset="0"/>
              </a:rPr>
              <a:t>Keith Gasper &amp; Scott Oster</a:t>
            </a:r>
          </a:p>
          <a:p>
            <a:r>
              <a:rPr lang="en-US" dirty="0">
                <a:solidFill>
                  <a:schemeClr val="bg1"/>
                </a:solidFill>
                <a:latin typeface="Arial" charset="0"/>
                <a:ea typeface="Arial" charset="0"/>
                <a:cs typeface="Arial" charset="0"/>
              </a:rPr>
              <a:t>April 28, 2018</a:t>
            </a:r>
          </a:p>
        </p:txBody>
      </p:sp>
      <p:sp>
        <p:nvSpPr>
          <p:cNvPr id="3" name="TextBox 2"/>
          <p:cNvSpPr txBox="1"/>
          <p:nvPr/>
        </p:nvSpPr>
        <p:spPr>
          <a:xfrm>
            <a:off x="416719" y="2400995"/>
            <a:ext cx="6172200" cy="1477328"/>
          </a:xfrm>
          <a:prstGeom prst="rect">
            <a:avLst/>
          </a:prstGeom>
          <a:noFill/>
        </p:spPr>
        <p:txBody>
          <a:bodyPr wrap="square" rtlCol="0">
            <a:spAutoFit/>
          </a:bodyPr>
          <a:lstStyle/>
          <a:p>
            <a:pPr algn="ctr"/>
            <a:r>
              <a:rPr lang="en-US" sz="4500" dirty="0">
                <a:solidFill>
                  <a:schemeClr val="bg1"/>
                </a:solidFill>
                <a:latin typeface="Arial" charset="0"/>
                <a:ea typeface="Arial" charset="0"/>
                <a:cs typeface="Arial" charset="0"/>
              </a:rPr>
              <a:t>Building Microcontroller</a:t>
            </a:r>
          </a:p>
          <a:p>
            <a:pPr algn="ctr"/>
            <a:r>
              <a:rPr lang="en-US" sz="4500" dirty="0">
                <a:solidFill>
                  <a:schemeClr val="bg1"/>
                </a:solidFill>
                <a:latin typeface="Arial" charset="0"/>
                <a:ea typeface="Arial" charset="0"/>
                <a:cs typeface="Arial" charset="0"/>
              </a:rPr>
              <a:t>Games</a:t>
            </a:r>
          </a:p>
        </p:txBody>
      </p:sp>
    </p:spTree>
    <p:extLst>
      <p:ext uri="{BB962C8B-B14F-4D97-AF65-F5344CB8AC3E}">
        <p14:creationId xmlns:p14="http://schemas.microsoft.com/office/powerpoint/2010/main" val="395334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FB369-EF34-E041-AE29-1AF3711A74A0}"/>
              </a:ext>
            </a:extLst>
          </p:cNvPr>
          <p:cNvPicPr>
            <a:picLocks noChangeAspect="1"/>
          </p:cNvPicPr>
          <p:nvPr/>
        </p:nvPicPr>
        <p:blipFill rotWithShape="1">
          <a:blip r:embed="rId3">
            <a:extLst/>
          </a:blip>
          <a:srcRect l="9059" t="7208" r="8727" b="8087"/>
          <a:stretch/>
        </p:blipFill>
        <p:spPr>
          <a:xfrm>
            <a:off x="3069770" y="1690688"/>
            <a:ext cx="5388429" cy="4718958"/>
          </a:xfrm>
          <a:prstGeom prst="rect">
            <a:avLst/>
          </a:prstGeom>
          <a:ln>
            <a:noFill/>
          </a:ln>
          <a:effectLst>
            <a:softEdge rad="112500"/>
          </a:effectLst>
        </p:spPr>
      </p:pic>
      <p:sp>
        <p:nvSpPr>
          <p:cNvPr id="7" name="Title 1">
            <a:extLst>
              <a:ext uri="{FF2B5EF4-FFF2-40B4-BE49-F238E27FC236}">
                <a16:creationId xmlns:a16="http://schemas.microsoft.com/office/drawing/2014/main" id="{872FDCFC-374F-774C-8235-9AD3C42A4A35}"/>
              </a:ext>
            </a:extLst>
          </p:cNvPr>
          <p:cNvSpPr>
            <a:spLocks noGrp="1"/>
          </p:cNvSpPr>
          <p:nvPr>
            <p:ph type="title"/>
          </p:nvPr>
        </p:nvSpPr>
        <p:spPr>
          <a:xfrm>
            <a:off x="838200" y="365125"/>
            <a:ext cx="10515600" cy="1325563"/>
          </a:xfrm>
        </p:spPr>
        <p:txBody>
          <a:bodyPr/>
          <a:lstStyle/>
          <a:p>
            <a:r>
              <a:rPr lang="en-US" dirty="0"/>
              <a:t>What is a computer?</a:t>
            </a:r>
          </a:p>
        </p:txBody>
      </p:sp>
    </p:spTree>
    <p:extLst>
      <p:ext uri="{BB962C8B-B14F-4D97-AF65-F5344CB8AC3E}">
        <p14:creationId xmlns:p14="http://schemas.microsoft.com/office/powerpoint/2010/main" val="347163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What is a microcontroller?</a:t>
            </a:r>
          </a:p>
        </p:txBody>
      </p:sp>
      <p:pic>
        <p:nvPicPr>
          <p:cNvPr id="2" name="Picture 1">
            <a:extLst>
              <a:ext uri="{FF2B5EF4-FFF2-40B4-BE49-F238E27FC236}">
                <a16:creationId xmlns:a16="http://schemas.microsoft.com/office/drawing/2014/main" id="{DB54AF46-664D-0046-ACB2-8270CD41A887}"/>
              </a:ext>
            </a:extLst>
          </p:cNvPr>
          <p:cNvPicPr>
            <a:picLocks noChangeAspect="1"/>
          </p:cNvPicPr>
          <p:nvPr/>
        </p:nvPicPr>
        <p:blipFill>
          <a:blip r:embed="rId3"/>
          <a:stretch>
            <a:fillRect/>
          </a:stretch>
        </p:blipFill>
        <p:spPr>
          <a:xfrm flipH="1">
            <a:off x="986140" y="2177145"/>
            <a:ext cx="2173572" cy="1262742"/>
          </a:xfrm>
          <a:prstGeom prst="rect">
            <a:avLst/>
          </a:prstGeom>
        </p:spPr>
      </p:pic>
      <p:pic>
        <p:nvPicPr>
          <p:cNvPr id="3" name="Picture 2">
            <a:extLst>
              <a:ext uri="{FF2B5EF4-FFF2-40B4-BE49-F238E27FC236}">
                <a16:creationId xmlns:a16="http://schemas.microsoft.com/office/drawing/2014/main" id="{382C11F4-296C-AD47-ABAB-5A7F58F918F6}"/>
              </a:ext>
            </a:extLst>
          </p:cNvPr>
          <p:cNvPicPr>
            <a:picLocks noChangeAspect="1"/>
          </p:cNvPicPr>
          <p:nvPr/>
        </p:nvPicPr>
        <p:blipFill>
          <a:blip r:embed="rId4"/>
          <a:stretch>
            <a:fillRect/>
          </a:stretch>
        </p:blipFill>
        <p:spPr>
          <a:xfrm>
            <a:off x="4201781" y="2048330"/>
            <a:ext cx="3127261" cy="2300514"/>
          </a:xfrm>
          <a:prstGeom prst="rect">
            <a:avLst/>
          </a:prstGeom>
        </p:spPr>
      </p:pic>
      <p:pic>
        <p:nvPicPr>
          <p:cNvPr id="4" name="Picture 3">
            <a:extLst>
              <a:ext uri="{FF2B5EF4-FFF2-40B4-BE49-F238E27FC236}">
                <a16:creationId xmlns:a16="http://schemas.microsoft.com/office/drawing/2014/main" id="{4AD97142-13B3-B54A-A063-B5DAB7CE5BCC}"/>
              </a:ext>
            </a:extLst>
          </p:cNvPr>
          <p:cNvPicPr>
            <a:picLocks noChangeAspect="1"/>
          </p:cNvPicPr>
          <p:nvPr/>
        </p:nvPicPr>
        <p:blipFill>
          <a:blip r:embed="rId5"/>
          <a:stretch>
            <a:fillRect/>
          </a:stretch>
        </p:blipFill>
        <p:spPr>
          <a:xfrm>
            <a:off x="1317690" y="4477657"/>
            <a:ext cx="2346260" cy="1665514"/>
          </a:xfrm>
          <a:prstGeom prst="rect">
            <a:avLst/>
          </a:prstGeom>
        </p:spPr>
      </p:pic>
      <p:pic>
        <p:nvPicPr>
          <p:cNvPr id="6" name="Picture 5">
            <a:extLst>
              <a:ext uri="{FF2B5EF4-FFF2-40B4-BE49-F238E27FC236}">
                <a16:creationId xmlns:a16="http://schemas.microsoft.com/office/drawing/2014/main" id="{6DF01C97-DE77-8541-AC3D-B11F0C7001EA}"/>
              </a:ext>
            </a:extLst>
          </p:cNvPr>
          <p:cNvPicPr>
            <a:picLocks noChangeAspect="1"/>
          </p:cNvPicPr>
          <p:nvPr/>
        </p:nvPicPr>
        <p:blipFill>
          <a:blip r:embed="rId6"/>
          <a:stretch>
            <a:fillRect/>
          </a:stretch>
        </p:blipFill>
        <p:spPr>
          <a:xfrm>
            <a:off x="8714012" y="4477657"/>
            <a:ext cx="1872344" cy="1872344"/>
          </a:xfrm>
          <a:prstGeom prst="rect">
            <a:avLst/>
          </a:prstGeom>
        </p:spPr>
      </p:pic>
      <p:pic>
        <p:nvPicPr>
          <p:cNvPr id="7" name="Picture 6">
            <a:extLst>
              <a:ext uri="{FF2B5EF4-FFF2-40B4-BE49-F238E27FC236}">
                <a16:creationId xmlns:a16="http://schemas.microsoft.com/office/drawing/2014/main" id="{2900C8DE-14D3-3444-8839-BD7E9C3EE527}"/>
              </a:ext>
            </a:extLst>
          </p:cNvPr>
          <p:cNvPicPr>
            <a:picLocks noChangeAspect="1"/>
          </p:cNvPicPr>
          <p:nvPr/>
        </p:nvPicPr>
        <p:blipFill>
          <a:blip r:embed="rId7"/>
          <a:stretch>
            <a:fillRect/>
          </a:stretch>
        </p:blipFill>
        <p:spPr>
          <a:xfrm>
            <a:off x="5168740" y="4348844"/>
            <a:ext cx="2380343" cy="2380343"/>
          </a:xfrm>
          <a:prstGeom prst="rect">
            <a:avLst/>
          </a:prstGeom>
        </p:spPr>
      </p:pic>
      <p:pic>
        <p:nvPicPr>
          <p:cNvPr id="8" name="Picture 7">
            <a:extLst>
              <a:ext uri="{FF2B5EF4-FFF2-40B4-BE49-F238E27FC236}">
                <a16:creationId xmlns:a16="http://schemas.microsoft.com/office/drawing/2014/main" id="{5C0BC91A-D884-1B4D-AC24-8712E1375ADE}"/>
              </a:ext>
            </a:extLst>
          </p:cNvPr>
          <p:cNvPicPr>
            <a:picLocks noChangeAspect="1"/>
          </p:cNvPicPr>
          <p:nvPr/>
        </p:nvPicPr>
        <p:blipFill>
          <a:blip r:embed="rId8"/>
          <a:stretch>
            <a:fillRect/>
          </a:stretch>
        </p:blipFill>
        <p:spPr>
          <a:xfrm>
            <a:off x="7549083" y="1027906"/>
            <a:ext cx="3766457" cy="2824843"/>
          </a:xfrm>
          <a:prstGeom prst="rect">
            <a:avLst/>
          </a:prstGeom>
        </p:spPr>
      </p:pic>
    </p:spTree>
    <p:extLst>
      <p:ext uri="{BB962C8B-B14F-4D97-AF65-F5344CB8AC3E}">
        <p14:creationId xmlns:p14="http://schemas.microsoft.com/office/powerpoint/2010/main" val="198276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7567F3-7611-144D-8F1C-F1CC73F2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78" y="1567543"/>
            <a:ext cx="9447243" cy="5290457"/>
          </a:xfrm>
          <a:prstGeom prst="rect">
            <a:avLst/>
          </a:prstGeom>
        </p:spPr>
      </p:pic>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What is a microcontroller?</a:t>
            </a:r>
          </a:p>
        </p:txBody>
      </p:sp>
    </p:spTree>
    <p:extLst>
      <p:ext uri="{BB962C8B-B14F-4D97-AF65-F5344CB8AC3E}">
        <p14:creationId xmlns:p14="http://schemas.microsoft.com/office/powerpoint/2010/main" val="54376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CFE5D4C-59C6-CE4B-BBEF-7923B57FBC45}"/>
              </a:ext>
            </a:extLst>
          </p:cNvPr>
          <p:cNvPicPr>
            <a:picLocks noChangeAspect="1"/>
          </p:cNvPicPr>
          <p:nvPr/>
        </p:nvPicPr>
        <p:blipFill rotWithShape="1">
          <a:blip r:embed="rId3">
            <a:extLst/>
          </a:blip>
          <a:srcRect l="16534" t="9395" r="62290" b="77710"/>
          <a:stretch/>
        </p:blipFill>
        <p:spPr>
          <a:xfrm>
            <a:off x="5559100" y="123145"/>
            <a:ext cx="1387928" cy="718458"/>
          </a:xfrm>
          <a:prstGeom prst="rect">
            <a:avLst/>
          </a:prstGeom>
          <a:ln>
            <a:noFill/>
          </a:ln>
          <a:effectLst>
            <a:softEdge rad="112500"/>
          </a:effectLst>
        </p:spPr>
      </p:pic>
      <p:pic>
        <p:nvPicPr>
          <p:cNvPr id="12" name="Picture 11">
            <a:extLst>
              <a:ext uri="{FF2B5EF4-FFF2-40B4-BE49-F238E27FC236}">
                <a16:creationId xmlns:a16="http://schemas.microsoft.com/office/drawing/2014/main" id="{B804FB86-0B05-3340-BB27-7C0E2E486E76}"/>
              </a:ext>
            </a:extLst>
          </p:cNvPr>
          <p:cNvPicPr>
            <a:picLocks noChangeAspect="1"/>
          </p:cNvPicPr>
          <p:nvPr/>
        </p:nvPicPr>
        <p:blipFill rotWithShape="1">
          <a:blip r:embed="rId3">
            <a:extLst/>
          </a:blip>
          <a:srcRect l="64119" t="8772" r="14706" b="77367"/>
          <a:stretch/>
        </p:blipFill>
        <p:spPr>
          <a:xfrm>
            <a:off x="8577944" y="947994"/>
            <a:ext cx="1387928" cy="772281"/>
          </a:xfrm>
          <a:prstGeom prst="rect">
            <a:avLst/>
          </a:prstGeom>
          <a:ln>
            <a:noFill/>
          </a:ln>
          <a:effectLst>
            <a:softEdge rad="112500"/>
          </a:effectLst>
        </p:spPr>
      </p:pic>
      <p:pic>
        <p:nvPicPr>
          <p:cNvPr id="13" name="Picture 12">
            <a:extLst>
              <a:ext uri="{FF2B5EF4-FFF2-40B4-BE49-F238E27FC236}">
                <a16:creationId xmlns:a16="http://schemas.microsoft.com/office/drawing/2014/main" id="{D6AA2EFB-E492-194E-9846-2BEDA8821263}"/>
              </a:ext>
            </a:extLst>
          </p:cNvPr>
          <p:cNvPicPr>
            <a:picLocks noChangeAspect="1"/>
          </p:cNvPicPr>
          <p:nvPr/>
        </p:nvPicPr>
        <p:blipFill rotWithShape="1">
          <a:blip r:embed="rId3">
            <a:extLst/>
          </a:blip>
          <a:srcRect l="41948" t="65893" r="36877" b="20246"/>
          <a:stretch/>
        </p:blipFill>
        <p:spPr>
          <a:xfrm>
            <a:off x="7068522" y="633902"/>
            <a:ext cx="1387928" cy="772281"/>
          </a:xfrm>
          <a:prstGeom prst="rect">
            <a:avLst/>
          </a:prstGeom>
          <a:ln>
            <a:noFill/>
          </a:ln>
          <a:effectLst>
            <a:softEdge rad="112500"/>
          </a:effectLst>
        </p:spPr>
      </p:pic>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Can you find the…                               ?</a:t>
            </a:r>
          </a:p>
        </p:txBody>
      </p:sp>
      <p:pic>
        <p:nvPicPr>
          <p:cNvPr id="8" name="Picture 7">
            <a:extLst>
              <a:ext uri="{FF2B5EF4-FFF2-40B4-BE49-F238E27FC236}">
                <a16:creationId xmlns:a16="http://schemas.microsoft.com/office/drawing/2014/main" id="{20E6EB99-FDE4-B84A-8658-B4EBA0691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378" y="1567543"/>
            <a:ext cx="9447243" cy="5290457"/>
          </a:xfrm>
          <a:prstGeom prst="rect">
            <a:avLst/>
          </a:prstGeom>
        </p:spPr>
      </p:pic>
    </p:spTree>
    <p:extLst>
      <p:ext uri="{BB962C8B-B14F-4D97-AF65-F5344CB8AC3E}">
        <p14:creationId xmlns:p14="http://schemas.microsoft.com/office/powerpoint/2010/main" val="1403792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46C5-556B-984A-96CC-C95994608B74}"/>
              </a:ext>
            </a:extLst>
          </p:cNvPr>
          <p:cNvSpPr>
            <a:spLocks noGrp="1"/>
          </p:cNvSpPr>
          <p:nvPr>
            <p:ph type="title"/>
          </p:nvPr>
        </p:nvSpPr>
        <p:spPr/>
        <p:txBody>
          <a:bodyPr/>
          <a:lstStyle/>
          <a:p>
            <a:r>
              <a:rPr lang="en-US" dirty="0"/>
              <a:t>What is programming?</a:t>
            </a:r>
          </a:p>
        </p:txBody>
      </p:sp>
      <p:pic>
        <p:nvPicPr>
          <p:cNvPr id="3" name="Picture 2">
            <a:extLst>
              <a:ext uri="{FF2B5EF4-FFF2-40B4-BE49-F238E27FC236}">
                <a16:creationId xmlns:a16="http://schemas.microsoft.com/office/drawing/2014/main" id="{6A988481-6525-6C40-B768-0A9F5122D809}"/>
              </a:ext>
            </a:extLst>
          </p:cNvPr>
          <p:cNvPicPr>
            <a:picLocks noChangeAspect="1"/>
          </p:cNvPicPr>
          <p:nvPr/>
        </p:nvPicPr>
        <p:blipFill>
          <a:blip r:embed="rId3"/>
          <a:stretch>
            <a:fillRect/>
          </a:stretch>
        </p:blipFill>
        <p:spPr>
          <a:xfrm>
            <a:off x="1387928" y="1690688"/>
            <a:ext cx="8843736" cy="5065371"/>
          </a:xfrm>
          <a:prstGeom prst="rect">
            <a:avLst/>
          </a:prstGeom>
        </p:spPr>
      </p:pic>
    </p:spTree>
    <p:extLst>
      <p:ext uri="{BB962C8B-B14F-4D97-AF65-F5344CB8AC3E}">
        <p14:creationId xmlns:p14="http://schemas.microsoft.com/office/powerpoint/2010/main" val="354706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27F-2CDE-0245-95B4-1D28AA9DFF01}"/>
              </a:ext>
            </a:extLst>
          </p:cNvPr>
          <p:cNvSpPr>
            <a:spLocks noGrp="1"/>
          </p:cNvSpPr>
          <p:nvPr>
            <p:ph type="title"/>
          </p:nvPr>
        </p:nvSpPr>
        <p:spPr/>
        <p:txBody>
          <a:bodyPr/>
          <a:lstStyle/>
          <a:p>
            <a:r>
              <a:rPr lang="en-US" dirty="0"/>
              <a:t>What is a programming language?</a:t>
            </a:r>
          </a:p>
        </p:txBody>
      </p:sp>
      <p:pic>
        <p:nvPicPr>
          <p:cNvPr id="3" name="Picture 2">
            <a:extLst>
              <a:ext uri="{FF2B5EF4-FFF2-40B4-BE49-F238E27FC236}">
                <a16:creationId xmlns:a16="http://schemas.microsoft.com/office/drawing/2014/main" id="{541476A9-1264-5640-B0F1-1391B9E36DE0}"/>
              </a:ext>
            </a:extLst>
          </p:cNvPr>
          <p:cNvPicPr>
            <a:picLocks noChangeAspect="1"/>
          </p:cNvPicPr>
          <p:nvPr/>
        </p:nvPicPr>
        <p:blipFill>
          <a:blip r:embed="rId2"/>
          <a:stretch>
            <a:fillRect/>
          </a:stretch>
        </p:blipFill>
        <p:spPr>
          <a:xfrm>
            <a:off x="323120" y="1690688"/>
            <a:ext cx="6927273" cy="4000500"/>
          </a:xfrm>
          <a:prstGeom prst="rect">
            <a:avLst/>
          </a:prstGeom>
        </p:spPr>
      </p:pic>
      <p:pic>
        <p:nvPicPr>
          <p:cNvPr id="4" name="Picture 3">
            <a:extLst>
              <a:ext uri="{FF2B5EF4-FFF2-40B4-BE49-F238E27FC236}">
                <a16:creationId xmlns:a16="http://schemas.microsoft.com/office/drawing/2014/main" id="{618FE488-05CD-D14D-A7EF-8A2B402939E6}"/>
              </a:ext>
            </a:extLst>
          </p:cNvPr>
          <p:cNvPicPr>
            <a:picLocks noChangeAspect="1"/>
          </p:cNvPicPr>
          <p:nvPr/>
        </p:nvPicPr>
        <p:blipFill>
          <a:blip r:embed="rId3"/>
          <a:stretch>
            <a:fillRect/>
          </a:stretch>
        </p:blipFill>
        <p:spPr>
          <a:xfrm>
            <a:off x="7381513" y="1690688"/>
            <a:ext cx="3841167" cy="4980214"/>
          </a:xfrm>
          <a:prstGeom prst="rect">
            <a:avLst/>
          </a:prstGeom>
        </p:spPr>
      </p:pic>
    </p:spTree>
    <p:extLst>
      <p:ext uri="{BB962C8B-B14F-4D97-AF65-F5344CB8AC3E}">
        <p14:creationId xmlns:p14="http://schemas.microsoft.com/office/powerpoint/2010/main" val="426792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27F-2CDE-0245-95B4-1D28AA9DFF01}"/>
              </a:ext>
            </a:extLst>
          </p:cNvPr>
          <p:cNvSpPr>
            <a:spLocks noGrp="1"/>
          </p:cNvSpPr>
          <p:nvPr>
            <p:ph type="title"/>
          </p:nvPr>
        </p:nvSpPr>
        <p:spPr>
          <a:xfrm>
            <a:off x="838200" y="365125"/>
            <a:ext cx="10515600" cy="1325563"/>
          </a:xfrm>
        </p:spPr>
        <p:txBody>
          <a:bodyPr/>
          <a:lstStyle/>
          <a:p>
            <a:r>
              <a:rPr lang="en-US" dirty="0"/>
              <a:t>How will we be programming?</a:t>
            </a:r>
          </a:p>
        </p:txBody>
      </p:sp>
      <p:pic>
        <p:nvPicPr>
          <p:cNvPr id="5" name="Picture 4">
            <a:extLst>
              <a:ext uri="{FF2B5EF4-FFF2-40B4-BE49-F238E27FC236}">
                <a16:creationId xmlns:a16="http://schemas.microsoft.com/office/drawing/2014/main" id="{44A986AF-D6F1-0940-80AD-4D3D119A07F5}"/>
              </a:ext>
            </a:extLst>
          </p:cNvPr>
          <p:cNvPicPr>
            <a:picLocks noChangeAspect="1"/>
          </p:cNvPicPr>
          <p:nvPr/>
        </p:nvPicPr>
        <p:blipFill>
          <a:blip r:embed="rId3"/>
          <a:stretch>
            <a:fillRect/>
          </a:stretch>
        </p:blipFill>
        <p:spPr>
          <a:xfrm>
            <a:off x="5367771" y="3024880"/>
            <a:ext cx="2606759" cy="1612787"/>
          </a:xfrm>
          <a:prstGeom prst="rect">
            <a:avLst/>
          </a:prstGeom>
        </p:spPr>
      </p:pic>
      <p:sp>
        <p:nvSpPr>
          <p:cNvPr id="6" name="Rectangle 5">
            <a:extLst>
              <a:ext uri="{FF2B5EF4-FFF2-40B4-BE49-F238E27FC236}">
                <a16:creationId xmlns:a16="http://schemas.microsoft.com/office/drawing/2014/main" id="{6136B724-25D1-A140-90A9-BBC55FC9912D}"/>
              </a:ext>
            </a:extLst>
          </p:cNvPr>
          <p:cNvSpPr/>
          <p:nvPr/>
        </p:nvSpPr>
        <p:spPr>
          <a:xfrm>
            <a:off x="5513241" y="5483400"/>
            <a:ext cx="2288447" cy="369332"/>
          </a:xfrm>
          <a:prstGeom prst="rect">
            <a:avLst/>
          </a:prstGeom>
        </p:spPr>
        <p:txBody>
          <a:bodyPr wrap="none">
            <a:spAutoFit/>
          </a:bodyPr>
          <a:lstStyle/>
          <a:p>
            <a:r>
              <a:rPr lang="en-US" dirty="0">
                <a:solidFill>
                  <a:srgbClr val="333333"/>
                </a:solidFill>
                <a:latin typeface="Helvetica Neue" panose="02000503000000020004" pitchFamily="2" charset="0"/>
              </a:rPr>
              <a:t>“</a:t>
            </a:r>
            <a:r>
              <a:rPr lang="en-US" dirty="0" err="1">
                <a:solidFill>
                  <a:srgbClr val="333333"/>
                </a:solidFill>
                <a:latin typeface="Helvetica Neue" panose="02000503000000020004" pitchFamily="2" charset="0"/>
              </a:rPr>
              <a:t>microbit-xxxx.hex</a:t>
            </a:r>
            <a:r>
              <a:rPr lang="en-US" dirty="0">
                <a:solidFill>
                  <a:srgbClr val="333333"/>
                </a:solidFill>
                <a:latin typeface="Helvetica Neue" panose="02000503000000020004" pitchFamily="2" charset="0"/>
              </a:rPr>
              <a:t>” </a:t>
            </a:r>
            <a:endParaRPr lang="en-US" dirty="0"/>
          </a:p>
        </p:txBody>
      </p:sp>
      <p:pic>
        <p:nvPicPr>
          <p:cNvPr id="7" name="Picture 6">
            <a:extLst>
              <a:ext uri="{FF2B5EF4-FFF2-40B4-BE49-F238E27FC236}">
                <a16:creationId xmlns:a16="http://schemas.microsoft.com/office/drawing/2014/main" id="{747D1B62-685F-A544-A6E2-A00F4C7926B2}"/>
              </a:ext>
            </a:extLst>
          </p:cNvPr>
          <p:cNvPicPr>
            <a:picLocks noChangeAspect="1"/>
          </p:cNvPicPr>
          <p:nvPr/>
        </p:nvPicPr>
        <p:blipFill>
          <a:blip r:embed="rId4"/>
          <a:stretch>
            <a:fillRect/>
          </a:stretch>
        </p:blipFill>
        <p:spPr>
          <a:xfrm>
            <a:off x="5938637" y="4950120"/>
            <a:ext cx="1437657" cy="405493"/>
          </a:xfrm>
          <a:prstGeom prst="rect">
            <a:avLst/>
          </a:prstGeom>
        </p:spPr>
      </p:pic>
      <p:pic>
        <p:nvPicPr>
          <p:cNvPr id="9" name="Picture 8">
            <a:extLst>
              <a:ext uri="{FF2B5EF4-FFF2-40B4-BE49-F238E27FC236}">
                <a16:creationId xmlns:a16="http://schemas.microsoft.com/office/drawing/2014/main" id="{25D642B8-9EB0-2C43-A0CF-2685EF5BD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012" y="1620226"/>
            <a:ext cx="1094564" cy="1285921"/>
          </a:xfrm>
          <a:prstGeom prst="rect">
            <a:avLst/>
          </a:prstGeom>
        </p:spPr>
      </p:pic>
      <p:pic>
        <p:nvPicPr>
          <p:cNvPr id="11" name="Picture 10">
            <a:extLst>
              <a:ext uri="{FF2B5EF4-FFF2-40B4-BE49-F238E27FC236}">
                <a16:creationId xmlns:a16="http://schemas.microsoft.com/office/drawing/2014/main" id="{F8CE6492-A447-154D-9175-DFBF3B13F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2671" y="1809421"/>
            <a:ext cx="1035957" cy="907533"/>
          </a:xfrm>
          <a:prstGeom prst="rect">
            <a:avLst/>
          </a:prstGeom>
        </p:spPr>
      </p:pic>
      <p:graphicFrame>
        <p:nvGraphicFramePr>
          <p:cNvPr id="12" name="Diagram 11">
            <a:extLst>
              <a:ext uri="{FF2B5EF4-FFF2-40B4-BE49-F238E27FC236}">
                <a16:creationId xmlns:a16="http://schemas.microsoft.com/office/drawing/2014/main" id="{F8DDA4E9-5915-8049-B155-B28CC9D2E9AD}"/>
              </a:ext>
            </a:extLst>
          </p:cNvPr>
          <p:cNvGraphicFramePr/>
          <p:nvPr>
            <p:extLst/>
          </p:nvPr>
        </p:nvGraphicFramePr>
        <p:xfrm>
          <a:off x="421683" y="948267"/>
          <a:ext cx="4571999" cy="59097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14">
            <a:extLst>
              <a:ext uri="{FF2B5EF4-FFF2-40B4-BE49-F238E27FC236}">
                <a16:creationId xmlns:a16="http://schemas.microsoft.com/office/drawing/2014/main" id="{A1A67D62-9A86-1D4C-A777-AFAABC504B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4939" y="4799993"/>
            <a:ext cx="2861492" cy="1366814"/>
          </a:xfrm>
          <a:prstGeom prst="rect">
            <a:avLst/>
          </a:prstGeom>
        </p:spPr>
      </p:pic>
    </p:spTree>
    <p:extLst>
      <p:ext uri="{BB962C8B-B14F-4D97-AF65-F5344CB8AC3E}">
        <p14:creationId xmlns:p14="http://schemas.microsoft.com/office/powerpoint/2010/main" val="53961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37761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Follow these precautions to avoid damaging your micro:bit</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Keep your micro:bit in an anti-static bag when not using 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Handle the micro:bit by its edges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Only use the battery pack and USB cord that was provided (do not use portable battery chargers or USB charging ports)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Do not keep your micro:bit if it appears to be damaged! Replace it as soon as possible to avoid damaging your computer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Safety First!</a:t>
            </a:r>
          </a:p>
        </p:txBody>
      </p:sp>
    </p:spTree>
    <p:extLst>
      <p:ext uri="{BB962C8B-B14F-4D97-AF65-F5344CB8AC3E}">
        <p14:creationId xmlns:p14="http://schemas.microsoft.com/office/powerpoint/2010/main" val="213921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2</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87159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Connect micro:bit to your computer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Cover the basics of the </a:t>
            </a:r>
            <a:r>
              <a:rPr lang="en-US" sz="2500" dirty="0" err="1">
                <a:solidFill>
                  <a:schemeClr val="tx1">
                    <a:lumMod val="65000"/>
                    <a:lumOff val="35000"/>
                  </a:schemeClr>
                </a:solidFill>
                <a:latin typeface="Arial" charset="0"/>
                <a:ea typeface="Arial" charset="0"/>
                <a:cs typeface="Arial" charset="0"/>
              </a:rPr>
              <a:t>Blockly</a:t>
            </a:r>
            <a:r>
              <a:rPr lang="en-US" sz="2500" dirty="0">
                <a:solidFill>
                  <a:schemeClr val="tx1">
                    <a:lumMod val="65000"/>
                    <a:lumOff val="35000"/>
                  </a:schemeClr>
                </a:solidFill>
                <a:latin typeface="Arial" charset="0"/>
                <a:ea typeface="Arial" charset="0"/>
                <a:cs typeface="Arial" charset="0"/>
              </a:rPr>
              <a:t> IDE</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Load example programs onto your micro:bit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how to find example programs to play with</a:t>
            </a: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Basics of Programming your micro:bit</a:t>
            </a:r>
          </a:p>
        </p:txBody>
      </p:sp>
    </p:spTree>
    <p:extLst>
      <p:ext uri="{BB962C8B-B14F-4D97-AF65-F5344CB8AC3E}">
        <p14:creationId xmlns:p14="http://schemas.microsoft.com/office/powerpoint/2010/main" val="13771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932446"/>
            <a:ext cx="9679783" cy="414813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Introduce yourself to the rest of the class. Tell us:</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Name</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school and school mascot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favorite video game, movie, or musician</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What kinds of programming have you done</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What you hope to learn about today</a:t>
            </a: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Introduction Time!</a:t>
            </a:r>
          </a:p>
        </p:txBody>
      </p:sp>
    </p:spTree>
    <p:extLst>
      <p:ext uri="{BB962C8B-B14F-4D97-AF65-F5344CB8AC3E}">
        <p14:creationId xmlns:p14="http://schemas.microsoft.com/office/powerpoint/2010/main" val="2655941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Let’s learn how to program our micro:bit</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Quick start guide:</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http://microbit.org/guide/quick/</a:t>
            </a:r>
            <a:br>
              <a:rPr lang="en-US" sz="2500" dirty="0">
                <a:solidFill>
                  <a:schemeClr val="tx1">
                    <a:lumMod val="65000"/>
                    <a:lumOff val="35000"/>
                  </a:schemeClr>
                </a:solidFill>
                <a:latin typeface="Arial" charset="0"/>
                <a:ea typeface="Arial" charset="0"/>
                <a:cs typeface="Arial" charset="0"/>
              </a:rPr>
            </a:b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4"/>
              </a:rPr>
              <a:t>https://makecode.microbit.org/docs</a:t>
            </a:r>
            <a:br>
              <a:rPr lang="en-US" sz="2500" dirty="0">
                <a:solidFill>
                  <a:schemeClr val="tx1">
                    <a:lumMod val="65000"/>
                    <a:lumOff val="35000"/>
                  </a:schemeClr>
                </a:solidFill>
                <a:latin typeface="Arial" charset="0"/>
                <a:ea typeface="Arial" charset="0"/>
                <a:cs typeface="Arial" charset="0"/>
              </a:rPr>
            </a:b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Sample projects: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5"/>
              </a:rPr>
              <a:t>https://makecode.microbit.org/projects</a:t>
            </a: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Quick start guide</a:t>
            </a:r>
          </a:p>
        </p:txBody>
      </p:sp>
    </p:spTree>
    <p:extLst>
      <p:ext uri="{BB962C8B-B14F-4D97-AF65-F5344CB8AC3E}">
        <p14:creationId xmlns:p14="http://schemas.microsoft.com/office/powerpoint/2010/main" val="193272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There are lots of great sample projects</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Coin Flipper:</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https://makecode.microbit.org/projects/coin-flipper</a:t>
            </a: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Rock Paper Scissors: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4"/>
              </a:rPr>
              <a:t>https://makecode.microbit.org/projects/rock-paper-scissors</a:t>
            </a: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Compass: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5"/>
              </a:rPr>
              <a:t>https://makecode.microbit.org/projects/compass</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Loading sample projects</a:t>
            </a:r>
          </a:p>
        </p:txBody>
      </p:sp>
    </p:spTree>
    <p:extLst>
      <p:ext uri="{BB962C8B-B14F-4D97-AF65-F5344CB8AC3E}">
        <p14:creationId xmlns:p14="http://schemas.microsoft.com/office/powerpoint/2010/main" val="2354693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3</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2282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of the basics of </a:t>
            </a:r>
            <a:r>
              <a:rPr lang="en-US" sz="2500" dirty="0" err="1">
                <a:solidFill>
                  <a:schemeClr val="tx1">
                    <a:lumMod val="65000"/>
                    <a:lumOff val="35000"/>
                  </a:schemeClr>
                </a:solidFill>
                <a:latin typeface="Arial" charset="0"/>
                <a:ea typeface="Arial" charset="0"/>
                <a:cs typeface="Arial" charset="0"/>
              </a:rPr>
              <a:t>Blockly</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the LED grid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some button behavior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Talk about programming micro:bit with JavaScript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basics, LEDs, buttons</a:t>
            </a:r>
          </a:p>
        </p:txBody>
      </p:sp>
    </p:spTree>
    <p:extLst>
      <p:ext uri="{BB962C8B-B14F-4D97-AF65-F5344CB8AC3E}">
        <p14:creationId xmlns:p14="http://schemas.microsoft.com/office/powerpoint/2010/main" val="187644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Building programs by arranging blocks into a picture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Has anyone used Scratch?</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Look for tabs and puzzle pieces on blocks to fit them together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Blocks are color coded by type</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err="1">
                <a:solidFill>
                  <a:schemeClr val="tx1">
                    <a:lumMod val="65000"/>
                    <a:lumOff val="35000"/>
                  </a:schemeClr>
                </a:solidFill>
                <a:latin typeface="Arial" charset="0"/>
                <a:ea typeface="Arial" charset="0"/>
                <a:cs typeface="Arial" charset="0"/>
              </a:rPr>
              <a:t>Blockly</a:t>
            </a:r>
            <a:r>
              <a:rPr lang="en-US" sz="2500" dirty="0">
                <a:solidFill>
                  <a:schemeClr val="tx1">
                    <a:lumMod val="65000"/>
                    <a:lumOff val="35000"/>
                  </a:schemeClr>
                </a:solidFill>
                <a:latin typeface="Arial" charset="0"/>
                <a:ea typeface="Arial" charset="0"/>
                <a:cs typeface="Arial" charset="0"/>
              </a:rPr>
              <a:t> reference guide:</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err="1">
                <a:solidFill>
                  <a:schemeClr val="tx1">
                    <a:lumMod val="65000"/>
                    <a:lumOff val="35000"/>
                  </a:schemeClr>
                </a:solidFill>
                <a:latin typeface="Arial" charset="0"/>
                <a:ea typeface="Arial" charset="0"/>
                <a:cs typeface="Arial" charset="0"/>
              </a:rPr>
              <a:t>Blockly</a:t>
            </a:r>
            <a:r>
              <a:rPr lang="en-US" sz="4000" dirty="0">
                <a:solidFill>
                  <a:schemeClr val="tx1">
                    <a:lumMod val="65000"/>
                    <a:lumOff val="35000"/>
                  </a:schemeClr>
                </a:solidFill>
                <a:latin typeface="Arial" charset="0"/>
                <a:ea typeface="Arial" charset="0"/>
                <a:cs typeface="Arial" charset="0"/>
              </a:rPr>
              <a:t> basics</a:t>
            </a:r>
          </a:p>
        </p:txBody>
      </p:sp>
    </p:spTree>
    <p:extLst>
      <p:ext uri="{BB962C8B-B14F-4D97-AF65-F5344CB8AC3E}">
        <p14:creationId xmlns:p14="http://schemas.microsoft.com/office/powerpoint/2010/main" val="1664717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Building programs by arranging blocks into a picture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LED: light emitting diode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has 25 LEDs arranged in a grid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Can display text and numbers, draw pictures, create animations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Basic block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https://makecode.microbit.org/reference/basic</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the LED grid</a:t>
            </a:r>
          </a:p>
        </p:txBody>
      </p:sp>
    </p:spTree>
    <p:extLst>
      <p:ext uri="{BB962C8B-B14F-4D97-AF65-F5344CB8AC3E}">
        <p14:creationId xmlns:p14="http://schemas.microsoft.com/office/powerpoint/2010/main" val="1776634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Basic blocks</a:t>
            </a:r>
          </a:p>
        </p:txBody>
      </p:sp>
      <p:pic>
        <p:nvPicPr>
          <p:cNvPr id="2" name="Picture 1">
            <a:extLst>
              <a:ext uri="{FF2B5EF4-FFF2-40B4-BE49-F238E27FC236}">
                <a16:creationId xmlns:a16="http://schemas.microsoft.com/office/drawing/2014/main" id="{E6EDBAC7-57F2-1B41-964C-CC2EEC4B4F43}"/>
              </a:ext>
            </a:extLst>
          </p:cNvPr>
          <p:cNvPicPr>
            <a:picLocks noChangeAspect="1"/>
          </p:cNvPicPr>
          <p:nvPr/>
        </p:nvPicPr>
        <p:blipFill>
          <a:blip r:embed="rId3"/>
          <a:stretch>
            <a:fillRect/>
          </a:stretch>
        </p:blipFill>
        <p:spPr>
          <a:xfrm>
            <a:off x="2518254" y="1000124"/>
            <a:ext cx="6111984" cy="5857875"/>
          </a:xfrm>
          <a:prstGeom prst="rect">
            <a:avLst/>
          </a:prstGeom>
        </p:spPr>
      </p:pic>
    </p:spTree>
    <p:extLst>
      <p:ext uri="{BB962C8B-B14F-4D97-AF65-F5344CB8AC3E}">
        <p14:creationId xmlns:p14="http://schemas.microsoft.com/office/powerpoint/2010/main" val="204078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Let’s tell the micro:bit how to do something when a button is pressed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has 2 programmable buttons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Buttons are examples of user input </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Inputs create events which can be reacted to</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Input block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https://makecode.microbit.org/reference/input</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buttons</a:t>
            </a:r>
          </a:p>
        </p:txBody>
      </p:sp>
    </p:spTree>
    <p:extLst>
      <p:ext uri="{BB962C8B-B14F-4D97-AF65-F5344CB8AC3E}">
        <p14:creationId xmlns:p14="http://schemas.microsoft.com/office/powerpoint/2010/main" val="165916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Input blocks</a:t>
            </a:r>
          </a:p>
        </p:txBody>
      </p:sp>
      <p:pic>
        <p:nvPicPr>
          <p:cNvPr id="3" name="Picture 2">
            <a:extLst>
              <a:ext uri="{FF2B5EF4-FFF2-40B4-BE49-F238E27FC236}">
                <a16:creationId xmlns:a16="http://schemas.microsoft.com/office/drawing/2014/main" id="{3C72207B-38AC-F64F-A3D6-1C17ABC48C4E}"/>
              </a:ext>
            </a:extLst>
          </p:cNvPr>
          <p:cNvPicPr>
            <a:picLocks noChangeAspect="1"/>
          </p:cNvPicPr>
          <p:nvPr/>
        </p:nvPicPr>
        <p:blipFill>
          <a:blip r:embed="rId3"/>
          <a:stretch>
            <a:fillRect/>
          </a:stretch>
        </p:blipFill>
        <p:spPr>
          <a:xfrm>
            <a:off x="2771764" y="1095518"/>
            <a:ext cx="5586424" cy="5762481"/>
          </a:xfrm>
          <a:prstGeom prst="rect">
            <a:avLst/>
          </a:prstGeom>
        </p:spPr>
      </p:pic>
    </p:spTree>
    <p:extLst>
      <p:ext uri="{BB962C8B-B14F-4D97-AF65-F5344CB8AC3E}">
        <p14:creationId xmlns:p14="http://schemas.microsoft.com/office/powerpoint/2010/main" val="320016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4</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385032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By the end of the class, you will:</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Understand what a microcontroller is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Know how to write &amp; load programs onto your micro:bit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basic programming concepts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Know where to find sample micro:bit programs and documentation</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brainstorming, problem solving, and collaboration skills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it’s like to work as a software engineer</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What are we going to learn today?</a:t>
            </a:r>
          </a:p>
        </p:txBody>
      </p:sp>
    </p:spTree>
    <p:extLst>
      <p:ext uri="{BB962C8B-B14F-4D97-AF65-F5344CB8AC3E}">
        <p14:creationId xmlns:p14="http://schemas.microsoft.com/office/powerpoint/2010/main" val="388967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how to communicate wirelessly using radio</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Write some simple radio communication programs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Create a hide and seek game in pairs and play</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Communicating using the micro:bit radio</a:t>
            </a:r>
          </a:p>
        </p:txBody>
      </p:sp>
    </p:spTree>
    <p:extLst>
      <p:ext uri="{BB962C8B-B14F-4D97-AF65-F5344CB8AC3E}">
        <p14:creationId xmlns:p14="http://schemas.microsoft.com/office/powerpoint/2010/main" val="450895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Radio Blocks</a:t>
            </a:r>
          </a:p>
        </p:txBody>
      </p:sp>
      <p:pic>
        <p:nvPicPr>
          <p:cNvPr id="2" name="Picture 1">
            <a:extLst>
              <a:ext uri="{FF2B5EF4-FFF2-40B4-BE49-F238E27FC236}">
                <a16:creationId xmlns:a16="http://schemas.microsoft.com/office/drawing/2014/main" id="{24E451BB-A751-3445-9443-B21D4E24E41B}"/>
              </a:ext>
            </a:extLst>
          </p:cNvPr>
          <p:cNvPicPr>
            <a:picLocks noChangeAspect="1"/>
          </p:cNvPicPr>
          <p:nvPr/>
        </p:nvPicPr>
        <p:blipFill>
          <a:blip r:embed="rId3"/>
          <a:stretch>
            <a:fillRect/>
          </a:stretch>
        </p:blipFill>
        <p:spPr>
          <a:xfrm>
            <a:off x="2791181" y="1022510"/>
            <a:ext cx="5624157" cy="5835489"/>
          </a:xfrm>
          <a:prstGeom prst="rect">
            <a:avLst/>
          </a:prstGeom>
        </p:spPr>
      </p:pic>
    </p:spTree>
    <p:extLst>
      <p:ext uri="{BB962C8B-B14F-4D97-AF65-F5344CB8AC3E}">
        <p14:creationId xmlns:p14="http://schemas.microsoft.com/office/powerpoint/2010/main" val="1400693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5</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642340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about game blocks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a group game the entire class can play</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Review the game code, suggest changes, make improvements</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a group game</a:t>
            </a:r>
          </a:p>
        </p:txBody>
      </p:sp>
    </p:spTree>
    <p:extLst>
      <p:ext uri="{BB962C8B-B14F-4D97-AF65-F5344CB8AC3E}">
        <p14:creationId xmlns:p14="http://schemas.microsoft.com/office/powerpoint/2010/main" val="45824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Game Blocks</a:t>
            </a:r>
          </a:p>
        </p:txBody>
      </p:sp>
      <p:pic>
        <p:nvPicPr>
          <p:cNvPr id="2" name="Picture 1">
            <a:extLst>
              <a:ext uri="{FF2B5EF4-FFF2-40B4-BE49-F238E27FC236}">
                <a16:creationId xmlns:a16="http://schemas.microsoft.com/office/drawing/2014/main" id="{42EF84B8-78AF-954F-82DD-3B318B623CD0}"/>
              </a:ext>
            </a:extLst>
          </p:cNvPr>
          <p:cNvPicPr>
            <a:picLocks noChangeAspect="1"/>
          </p:cNvPicPr>
          <p:nvPr/>
        </p:nvPicPr>
        <p:blipFill>
          <a:blip r:embed="rId3"/>
          <a:stretch>
            <a:fillRect/>
          </a:stretch>
        </p:blipFill>
        <p:spPr>
          <a:xfrm>
            <a:off x="2876701" y="1004238"/>
            <a:ext cx="5495774" cy="5853762"/>
          </a:xfrm>
          <a:prstGeom prst="rect">
            <a:avLst/>
          </a:prstGeom>
        </p:spPr>
      </p:pic>
    </p:spTree>
    <p:extLst>
      <p:ext uri="{BB962C8B-B14F-4D97-AF65-F5344CB8AC3E}">
        <p14:creationId xmlns:p14="http://schemas.microsoft.com/office/powerpoint/2010/main" val="331932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6</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73674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Have a group brainstorming session to collect ideas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Choose projects to work on individually or in groups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Work on our class Show &amp; Tell presentation</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1323439"/>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Brainstorming, building, and playing your own games</a:t>
            </a:r>
          </a:p>
        </p:txBody>
      </p:sp>
    </p:spTree>
    <p:extLst>
      <p:ext uri="{BB962C8B-B14F-4D97-AF65-F5344CB8AC3E}">
        <p14:creationId xmlns:p14="http://schemas.microsoft.com/office/powerpoint/2010/main" val="72147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Let’s think of project ideas that we can build</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Write your ideas on sticky notes &amp; post them on the whiteboard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We’ll review all the ideas as a group</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Pick something you’d like to work on – teams are encouraged!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Time to Brainstorm!</a:t>
            </a:r>
          </a:p>
        </p:txBody>
      </p:sp>
    </p:spTree>
    <p:extLst>
      <p:ext uri="{BB962C8B-B14F-4D97-AF65-F5344CB8AC3E}">
        <p14:creationId xmlns:p14="http://schemas.microsoft.com/office/powerpoint/2010/main" val="12012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We have 6 lessons today:</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Intro to microcontrollers and your micro:bit</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Basics of programming your micro:bit</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Programming basics, LEDs, buttons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Communicating using the micro:bit radio</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Programming a group game</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Brainstorming, building, and playing your own games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Lesson Schedule</a:t>
            </a:r>
          </a:p>
        </p:txBody>
      </p:sp>
    </p:spTree>
    <p:extLst>
      <p:ext uri="{BB962C8B-B14F-4D97-AF65-F5344CB8AC3E}">
        <p14:creationId xmlns:p14="http://schemas.microsoft.com/office/powerpoint/2010/main" val="418803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4954878" cy="707886"/>
          </a:xfrm>
          <a:prstGeom prst="rect">
            <a:avLst/>
          </a:prstGeom>
          <a:noFill/>
        </p:spPr>
        <p:txBody>
          <a:bodyPr wrap="square" rtlCol="0">
            <a:spAutoFit/>
          </a:bodyPr>
          <a:lstStyle/>
          <a:p>
            <a:r>
              <a:rPr lang="en-US" sz="4000" dirty="0">
                <a:latin typeface="Arial" charset="0"/>
                <a:ea typeface="Arial" charset="0"/>
                <a:cs typeface="Arial" charset="0"/>
              </a:rPr>
              <a:t>Lesson Breakdown</a:t>
            </a:r>
          </a:p>
        </p:txBody>
      </p:sp>
      <p:pic>
        <p:nvPicPr>
          <p:cNvPr id="14" name="Picture 13">
            <a:extLst>
              <a:ext uri="{FF2B5EF4-FFF2-40B4-BE49-F238E27FC236}">
                <a16:creationId xmlns:a16="http://schemas.microsoft.com/office/drawing/2014/main" id="{C2B75D77-5373-8549-A071-78A9B00C5DB8}"/>
              </a:ext>
            </a:extLst>
          </p:cNvPr>
          <p:cNvPicPr>
            <a:picLocks noChangeAspect="1"/>
          </p:cNvPicPr>
          <p:nvPr/>
        </p:nvPicPr>
        <p:blipFill>
          <a:blip r:embed="rId3"/>
          <a:stretch>
            <a:fillRect/>
          </a:stretch>
        </p:blipFill>
        <p:spPr>
          <a:xfrm>
            <a:off x="6559550" y="1089025"/>
            <a:ext cx="4559300" cy="4622800"/>
          </a:xfrm>
          <a:prstGeom prst="rect">
            <a:avLst/>
          </a:prstGeom>
        </p:spPr>
      </p:pic>
      <p:sp>
        <p:nvSpPr>
          <p:cNvPr id="25" name="Заголовок 1">
            <a:extLst>
              <a:ext uri="{FF2B5EF4-FFF2-40B4-BE49-F238E27FC236}">
                <a16:creationId xmlns:a16="http://schemas.microsoft.com/office/drawing/2014/main" id="{8CCBA42E-4095-184A-877D-A20FC99BA69A}"/>
              </a:ext>
            </a:extLst>
          </p:cNvPr>
          <p:cNvSpPr txBox="1">
            <a:spLocks/>
          </p:cNvSpPr>
          <p:nvPr/>
        </p:nvSpPr>
        <p:spPr>
          <a:xfrm>
            <a:off x="714375" y="1528011"/>
            <a:ext cx="5650330"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Here’s what to expect in each lesson</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514350" indent="-514350">
              <a:lnSpc>
                <a:spcPct val="80000"/>
              </a:lnSpc>
              <a:buFont typeface="+mj-lt"/>
              <a:buAutoNum type="arabicPeriod"/>
            </a:pPr>
            <a:endParaRPr lang="en-US" sz="2800" b="1"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Learning new concepts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Guided live coding exercises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Spend some time on your own</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15 minute break</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243150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endParaRPr lang="en-US" sz="2800" b="1"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Show &amp; Tell at </a:t>
            </a:r>
            <a:r>
              <a:rPr lang="en-US" sz="2500" b="1" dirty="0">
                <a:solidFill>
                  <a:schemeClr val="tx1">
                    <a:lumMod val="65000"/>
                    <a:lumOff val="35000"/>
                  </a:schemeClr>
                </a:solidFill>
                <a:latin typeface="Arial" charset="0"/>
                <a:ea typeface="Arial" charset="0"/>
                <a:cs typeface="Arial" charset="0"/>
              </a:rPr>
              <a:t>4pm</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Brainstorming: put your ideas on sticky notes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Music playlist requests for lesson 6</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Pairing</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Food!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Questions???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Other Stuff…</a:t>
            </a:r>
          </a:p>
        </p:txBody>
      </p:sp>
    </p:spTree>
    <p:extLst>
      <p:ext uri="{BB962C8B-B14F-4D97-AF65-F5344CB8AC3E}">
        <p14:creationId xmlns:p14="http://schemas.microsoft.com/office/powerpoint/2010/main" val="65380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1</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239057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a computer and microcontroller is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programming is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Talk about how we will program the micro:bit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Cover some basic safety</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Play with our micro:bit microcontrollers!</a:t>
            </a: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Intro to microcontrollers and your micro:bit</a:t>
            </a:r>
          </a:p>
        </p:txBody>
      </p:sp>
    </p:spTree>
    <p:extLst>
      <p:ext uri="{BB962C8B-B14F-4D97-AF65-F5344CB8AC3E}">
        <p14:creationId xmlns:p14="http://schemas.microsoft.com/office/powerpoint/2010/main" val="199290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FD1-F0E8-604A-9440-0511B20419B8}"/>
              </a:ext>
            </a:extLst>
          </p:cNvPr>
          <p:cNvSpPr>
            <a:spLocks noGrp="1"/>
          </p:cNvSpPr>
          <p:nvPr>
            <p:ph type="title"/>
          </p:nvPr>
        </p:nvSpPr>
        <p:spPr>
          <a:xfrm>
            <a:off x="838200" y="365125"/>
            <a:ext cx="10515600" cy="1325563"/>
          </a:xfrm>
        </p:spPr>
        <p:txBody>
          <a:bodyPr/>
          <a:lstStyle/>
          <a:p>
            <a:r>
              <a:rPr lang="en-US" dirty="0"/>
              <a:t>What is a computer?</a:t>
            </a:r>
          </a:p>
        </p:txBody>
      </p:sp>
      <p:pic>
        <p:nvPicPr>
          <p:cNvPr id="9" name="Picture 8">
            <a:extLst>
              <a:ext uri="{FF2B5EF4-FFF2-40B4-BE49-F238E27FC236}">
                <a16:creationId xmlns:a16="http://schemas.microsoft.com/office/drawing/2014/main" id="{1BA68A66-E305-F342-AB2E-CFF2943CE42B}"/>
              </a:ext>
            </a:extLst>
          </p:cNvPr>
          <p:cNvPicPr>
            <a:picLocks noChangeAspect="1"/>
          </p:cNvPicPr>
          <p:nvPr/>
        </p:nvPicPr>
        <p:blipFill rotWithShape="1">
          <a:blip r:embed="rId3">
            <a:extLst/>
          </a:blip>
          <a:srcRect l="16534" t="9395" r="62290" b="77710"/>
          <a:stretch/>
        </p:blipFill>
        <p:spPr>
          <a:xfrm>
            <a:off x="1034142" y="2991865"/>
            <a:ext cx="2408299" cy="1246651"/>
          </a:xfrm>
          <a:prstGeom prst="rect">
            <a:avLst/>
          </a:prstGeom>
          <a:ln>
            <a:noFill/>
          </a:ln>
          <a:effectLst>
            <a:softEdge rad="112500"/>
          </a:effectLst>
        </p:spPr>
      </p:pic>
      <p:pic>
        <p:nvPicPr>
          <p:cNvPr id="12" name="Picture 11">
            <a:extLst>
              <a:ext uri="{FF2B5EF4-FFF2-40B4-BE49-F238E27FC236}">
                <a16:creationId xmlns:a16="http://schemas.microsoft.com/office/drawing/2014/main" id="{908DC295-A2AE-E547-8C94-5B2F374F1898}"/>
              </a:ext>
            </a:extLst>
          </p:cNvPr>
          <p:cNvPicPr>
            <a:picLocks noChangeAspect="1"/>
          </p:cNvPicPr>
          <p:nvPr/>
        </p:nvPicPr>
        <p:blipFill rotWithShape="1">
          <a:blip r:embed="rId3">
            <a:extLst/>
          </a:blip>
          <a:srcRect l="64119" t="8772" r="14706" b="77367"/>
          <a:stretch/>
        </p:blipFill>
        <p:spPr>
          <a:xfrm>
            <a:off x="8771172" y="2927706"/>
            <a:ext cx="2408299" cy="1340043"/>
          </a:xfrm>
          <a:prstGeom prst="rect">
            <a:avLst/>
          </a:prstGeom>
          <a:ln>
            <a:noFill/>
          </a:ln>
          <a:effectLst>
            <a:softEdge rad="112500"/>
          </a:effectLst>
        </p:spPr>
      </p:pic>
      <p:pic>
        <p:nvPicPr>
          <p:cNvPr id="14" name="Picture 13">
            <a:extLst>
              <a:ext uri="{FF2B5EF4-FFF2-40B4-BE49-F238E27FC236}">
                <a16:creationId xmlns:a16="http://schemas.microsoft.com/office/drawing/2014/main" id="{8DD6BC75-D1F8-5C41-A2E4-C55B0B09AE1B}"/>
              </a:ext>
            </a:extLst>
          </p:cNvPr>
          <p:cNvPicPr>
            <a:picLocks noChangeAspect="1"/>
          </p:cNvPicPr>
          <p:nvPr/>
        </p:nvPicPr>
        <p:blipFill rotWithShape="1">
          <a:blip r:embed="rId3">
            <a:extLst/>
          </a:blip>
          <a:srcRect l="41948" t="65893" r="36877" b="20246"/>
          <a:stretch/>
        </p:blipFill>
        <p:spPr>
          <a:xfrm>
            <a:off x="4830530" y="2964954"/>
            <a:ext cx="2408299" cy="1340043"/>
          </a:xfrm>
          <a:prstGeom prst="rect">
            <a:avLst/>
          </a:prstGeom>
          <a:ln>
            <a:noFill/>
          </a:ln>
          <a:effectLst>
            <a:softEdge rad="112500"/>
          </a:effectLst>
        </p:spPr>
      </p:pic>
      <p:cxnSp>
        <p:nvCxnSpPr>
          <p:cNvPr id="5" name="Straight Connector 4">
            <a:extLst>
              <a:ext uri="{FF2B5EF4-FFF2-40B4-BE49-F238E27FC236}">
                <a16:creationId xmlns:a16="http://schemas.microsoft.com/office/drawing/2014/main" id="{CEDB5679-D206-F54D-8592-192744C22B1F}"/>
              </a:ext>
            </a:extLst>
          </p:cNvPr>
          <p:cNvCxnSpPr/>
          <p:nvPr/>
        </p:nvCxnSpPr>
        <p:spPr>
          <a:xfrm>
            <a:off x="3442441" y="3597727"/>
            <a:ext cx="1096902" cy="0"/>
          </a:xfrm>
          <a:prstGeom prst="line">
            <a:avLst/>
          </a:prstGeom>
          <a:ln w="1016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F69651-2F91-0843-A24F-75014B5FC2C2}"/>
              </a:ext>
            </a:extLst>
          </p:cNvPr>
          <p:cNvCxnSpPr/>
          <p:nvPr/>
        </p:nvCxnSpPr>
        <p:spPr>
          <a:xfrm>
            <a:off x="7530030" y="3597728"/>
            <a:ext cx="1096902" cy="0"/>
          </a:xfrm>
          <a:prstGeom prst="line">
            <a:avLst/>
          </a:prstGeom>
          <a:ln w="1016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90069"/>
      </p:ext>
    </p:extLst>
  </p:cSld>
  <p:clrMapOvr>
    <a:masterClrMapping/>
  </p:clrMapOvr>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14770</TotalTime>
  <Words>1242</Words>
  <Application>Microsoft Macintosh PowerPoint</Application>
  <PresentationFormat>Widescreen</PresentationFormat>
  <Paragraphs>326</Paragraphs>
  <Slides>37</Slides>
  <Notes>30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Gill Sans Light</vt:lpstr>
      <vt:lpstr>Helvetica Neue</vt:lpstr>
      <vt:lpstr>Lato</vt:lpstr>
      <vt:lpstr>Myriad Pro</vt:lpstr>
      <vt:lpstr>Nixie</vt:lpstr>
      <vt:lpstr>Poppins SemiBold</vt:lpstr>
      <vt:lpstr>Специальное оформление</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computer?</vt:lpstr>
      <vt:lpstr>What is a computer?</vt:lpstr>
      <vt:lpstr>What is a microcontroller?</vt:lpstr>
      <vt:lpstr>What is a microcontroller?</vt:lpstr>
      <vt:lpstr>Can you find the…                               ?</vt:lpstr>
      <vt:lpstr>What is programming?</vt:lpstr>
      <vt:lpstr>What is a programming language?</vt:lpstr>
      <vt:lpstr>How will we be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diakov.net</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Gasper, Keith</cp:lastModifiedBy>
  <cp:revision>1039</cp:revision>
  <dcterms:created xsi:type="dcterms:W3CDTF">2016-05-17T07:43:39Z</dcterms:created>
  <dcterms:modified xsi:type="dcterms:W3CDTF">2018-04-27T20:10:42Z</dcterms:modified>
</cp:coreProperties>
</file>